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4" r:id="rId7"/>
    <p:sldId id="263" r:id="rId8"/>
    <p:sldId id="265" r:id="rId9"/>
    <p:sldId id="266" r:id="rId10"/>
    <p:sldId id="268" r:id="rId11"/>
    <p:sldId id="257" r:id="rId12"/>
    <p:sldId id="267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25" d="100"/>
          <a:sy n="125" d="100"/>
        </p:scale>
        <p:origin x="-78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8F24-CB46-45F8-8635-65710B227F2E}" type="datetimeFigureOut">
              <a:rPr lang="ko-KR" altLang="en-US" smtClean="0"/>
              <a:pPr/>
              <a:t>2009-01-15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6B38-89C7-4B20-8F74-EC45D5974F3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8F24-CB46-45F8-8635-65710B227F2E}" type="datetimeFigureOut">
              <a:rPr lang="ko-KR" altLang="en-US" smtClean="0"/>
              <a:pPr/>
              <a:t>2009-01-15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6B38-89C7-4B20-8F74-EC45D5974F3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8F24-CB46-45F8-8635-65710B227F2E}" type="datetimeFigureOut">
              <a:rPr lang="ko-KR" altLang="en-US" smtClean="0"/>
              <a:pPr/>
              <a:t>2009-01-15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6B38-89C7-4B20-8F74-EC45D5974F3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8F24-CB46-45F8-8635-65710B227F2E}" type="datetimeFigureOut">
              <a:rPr lang="ko-KR" altLang="en-US" smtClean="0"/>
              <a:pPr/>
              <a:t>2009-01-15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6B38-89C7-4B20-8F74-EC45D5974F3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8F24-CB46-45F8-8635-65710B227F2E}" type="datetimeFigureOut">
              <a:rPr lang="ko-KR" altLang="en-US" smtClean="0"/>
              <a:pPr/>
              <a:t>2009-01-15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6B38-89C7-4B20-8F74-EC45D5974F3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8F24-CB46-45F8-8635-65710B227F2E}" type="datetimeFigureOut">
              <a:rPr lang="ko-KR" altLang="en-US" smtClean="0"/>
              <a:pPr/>
              <a:t>2009-01-15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6B38-89C7-4B20-8F74-EC45D5974F3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8F24-CB46-45F8-8635-65710B227F2E}" type="datetimeFigureOut">
              <a:rPr lang="ko-KR" altLang="en-US" smtClean="0"/>
              <a:pPr/>
              <a:t>2009-01-15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6B38-89C7-4B20-8F74-EC45D5974F3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8F24-CB46-45F8-8635-65710B227F2E}" type="datetimeFigureOut">
              <a:rPr lang="ko-KR" altLang="en-US" smtClean="0"/>
              <a:pPr/>
              <a:t>2009-01-15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6B38-89C7-4B20-8F74-EC45D5974F3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8F24-CB46-45F8-8635-65710B227F2E}" type="datetimeFigureOut">
              <a:rPr lang="ko-KR" altLang="en-US" smtClean="0"/>
              <a:pPr/>
              <a:t>2009-01-15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6B38-89C7-4B20-8F74-EC45D5974F3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8F24-CB46-45F8-8635-65710B227F2E}" type="datetimeFigureOut">
              <a:rPr lang="ko-KR" altLang="en-US" smtClean="0"/>
              <a:pPr/>
              <a:t>2009-01-15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6B38-89C7-4B20-8F74-EC45D5974F3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8F24-CB46-45F8-8635-65710B227F2E}" type="datetimeFigureOut">
              <a:rPr lang="ko-KR" altLang="en-US" smtClean="0"/>
              <a:pPr/>
              <a:t>2009-01-15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6B38-89C7-4B20-8F74-EC45D5974F3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18F24-CB46-45F8-8635-65710B227F2E}" type="datetimeFigureOut">
              <a:rPr lang="ko-KR" altLang="en-US" smtClean="0"/>
              <a:pPr/>
              <a:t>2009-01-15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B6B38-89C7-4B20-8F74-EC45D5974F3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3" descr="바닥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4282" y="3071834"/>
            <a:ext cx="8715436" cy="3500438"/>
          </a:xfrm>
          <a:prstGeom prst="rect">
            <a:avLst/>
          </a:prstGeom>
          <a:noFill/>
        </p:spPr>
      </p:pic>
      <p:sp>
        <p:nvSpPr>
          <p:cNvPr id="3" name="제목 1"/>
          <p:cNvSpPr>
            <a:spLocks noGrp="1"/>
          </p:cNvSpPr>
          <p:nvPr>
            <p:ph type="ctrTitle"/>
          </p:nvPr>
        </p:nvSpPr>
        <p:spPr>
          <a:xfrm>
            <a:off x="214282" y="2143116"/>
            <a:ext cx="8715436" cy="2357454"/>
          </a:xfrm>
          <a:noFill/>
          <a:effectLst>
            <a:reflection blurRad="6350" stA="52000" endA="300" endPos="35000" dir="5400000" sy="-100000" algn="bl" rotWithShape="0"/>
          </a:effectLst>
        </p:spPr>
        <p:txBody>
          <a:bodyPr vert="horz" lIns="91440" tIns="45720" rIns="91440" bIns="45720" rtlCol="0">
            <a:normAutofit fontScale="9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spcBef>
                <a:spcPct val="20000"/>
              </a:spcBef>
            </a:pPr>
            <a:r>
              <a:rPr lang="ko-KR" altLang="en-US" b="1" spc="1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cs typeface="+mn-cs"/>
              </a:rPr>
              <a:t>온라인 게임 서버 구조 토론회</a:t>
            </a:r>
            <a:r>
              <a:rPr lang="en-US" altLang="ko-KR" b="1" spc="1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cs typeface="+mn-cs"/>
              </a:rPr>
              <a:t/>
            </a:r>
            <a:br>
              <a:rPr lang="en-US" altLang="ko-KR" b="1" spc="1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cs typeface="+mn-cs"/>
              </a:rPr>
            </a:br>
            <a:r>
              <a:rPr lang="en-US" altLang="ko-KR" b="1" spc="1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cs typeface="+mn-cs"/>
              </a:rPr>
              <a:t/>
            </a:r>
            <a:br>
              <a:rPr lang="en-US" altLang="ko-KR" b="1" spc="1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cs typeface="+mn-cs"/>
              </a:rPr>
            </a:br>
            <a:r>
              <a:rPr lang="en-US" altLang="ko-KR" sz="6000" b="1" spc="1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cs typeface="+mn-cs"/>
              </a:rPr>
              <a:t>MMORPG</a:t>
            </a:r>
            <a:r>
              <a:rPr lang="en-US" altLang="ko-KR" sz="6000" b="1" spc="15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cs typeface="+mn-cs"/>
              </a:rPr>
              <a:t> </a:t>
            </a:r>
            <a:r>
              <a:rPr lang="ko-KR" altLang="en-US" sz="6000" b="1" spc="1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cs typeface="+mn-cs"/>
              </a:rPr>
              <a:t>서버 </a:t>
            </a:r>
            <a:r>
              <a:rPr lang="ko-KR" altLang="en-US" sz="6000" b="1" spc="1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cs typeface="+mn-cs"/>
              </a:rPr>
              <a:t>구조</a:t>
            </a:r>
            <a:r>
              <a:rPr lang="en-US" altLang="ko-KR" sz="6000" b="1" spc="1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cs typeface="+mn-cs"/>
              </a:rPr>
              <a:t/>
            </a:r>
            <a:br>
              <a:rPr lang="en-US" altLang="ko-KR" sz="6000" b="1" spc="1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cs typeface="+mn-cs"/>
              </a:rPr>
            </a:br>
            <a:endParaRPr lang="en-US" altLang="ko-KR" sz="30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488" y="5857892"/>
            <a:ext cx="60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발표자 </a:t>
            </a:r>
            <a:r>
              <a:rPr lang="en-US" altLang="ko-K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: TTF(</a:t>
            </a:r>
            <a:r>
              <a:rPr lang="ko-KR" alt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허승욱</a:t>
            </a:r>
            <a:r>
              <a:rPr lang="en-US" altLang="ko-K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)</a:t>
            </a:r>
            <a:r>
              <a:rPr lang="en-US" altLang="ko-K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en-US" altLang="ko-K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en-US" altLang="ko-K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http://www.npteam.net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3" descr="바닥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4282" y="3071834"/>
            <a:ext cx="8715436" cy="3500438"/>
          </a:xfrm>
          <a:prstGeom prst="rect">
            <a:avLst/>
          </a:prstGeom>
          <a:noFill/>
        </p:spPr>
      </p:pic>
      <p:sp>
        <p:nvSpPr>
          <p:cNvPr id="11" name="제목 1"/>
          <p:cNvSpPr txBox="1">
            <a:spLocks/>
          </p:cNvSpPr>
          <p:nvPr/>
        </p:nvSpPr>
        <p:spPr>
          <a:xfrm>
            <a:off x="285720" y="0"/>
            <a:ext cx="877253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4000" dirty="0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MS </a:t>
            </a:r>
            <a:r>
              <a:rPr lang="ko-KR" altLang="en-US" sz="4000" dirty="0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원격 데스크톱 연결</a:t>
            </a:r>
            <a:endParaRPr kumimoji="0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571472" y="1393893"/>
            <a:ext cx="7929618" cy="4678313"/>
          </a:xfrm>
          <a:prstGeom prst="rect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500174"/>
            <a:ext cx="7751023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부제목 2"/>
          <p:cNvSpPr txBox="1">
            <a:spLocks/>
          </p:cNvSpPr>
          <p:nvPr/>
        </p:nvSpPr>
        <p:spPr>
          <a:xfrm>
            <a:off x="71470" y="2071678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pic>
        <p:nvPicPr>
          <p:cNvPr id="6" name="Picture 53" descr="바닥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4282" y="3071834"/>
            <a:ext cx="8715436" cy="3500438"/>
          </a:xfrm>
          <a:prstGeom prst="rect">
            <a:avLst/>
          </a:prstGeom>
          <a:noFill/>
        </p:spPr>
      </p:pic>
      <p:sp>
        <p:nvSpPr>
          <p:cNvPr id="8" name="제목 7"/>
          <p:cNvSpPr txBox="1">
            <a:spLocks/>
          </p:cNvSpPr>
          <p:nvPr/>
        </p:nvSpPr>
        <p:spPr>
          <a:xfrm>
            <a:off x="642910" y="235743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8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Q/A </a:t>
            </a:r>
            <a:r>
              <a:rPr kumimoji="0" lang="ko-KR" altLang="en-US" sz="88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시간</a:t>
            </a:r>
            <a:endParaRPr kumimoji="0" lang="ko-KR" altLang="en-US" sz="8800" b="1" i="0" u="none" strike="noStrike" kern="1200" cap="none" spc="50" normalizeH="0" baseline="0" noProof="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부제목 2"/>
          <p:cNvSpPr txBox="1">
            <a:spLocks/>
          </p:cNvSpPr>
          <p:nvPr/>
        </p:nvSpPr>
        <p:spPr>
          <a:xfrm>
            <a:off x="71470" y="2071678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pic>
        <p:nvPicPr>
          <p:cNvPr id="6" name="Picture 53" descr="바닥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4282" y="3071834"/>
            <a:ext cx="8715436" cy="3500438"/>
          </a:xfrm>
          <a:prstGeom prst="rect">
            <a:avLst/>
          </a:prstGeom>
          <a:noFill/>
        </p:spPr>
      </p:pic>
      <p:sp>
        <p:nvSpPr>
          <p:cNvPr id="8" name="제목 7"/>
          <p:cNvSpPr txBox="1">
            <a:spLocks/>
          </p:cNvSpPr>
          <p:nvPr/>
        </p:nvSpPr>
        <p:spPr>
          <a:xfrm>
            <a:off x="642910" y="235743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88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감사합니다</a:t>
            </a:r>
            <a:endParaRPr kumimoji="0" lang="ko-KR" altLang="en-US" sz="8800" b="1" i="0" u="none" strike="noStrike" kern="1200" cap="none" spc="50" normalizeH="0" baseline="0" noProof="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3" descr="바닥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4282" y="3071834"/>
            <a:ext cx="8715436" cy="3500438"/>
          </a:xfrm>
          <a:prstGeom prst="rect">
            <a:avLst/>
          </a:prstGeom>
          <a:noFill/>
        </p:spPr>
      </p:pic>
      <p:sp>
        <p:nvSpPr>
          <p:cNvPr id="6" name="모서리가 둥근 직사각형 5"/>
          <p:cNvSpPr/>
          <p:nvPr/>
        </p:nvSpPr>
        <p:spPr>
          <a:xfrm>
            <a:off x="714348" y="3143248"/>
            <a:ext cx="7653797" cy="1137807"/>
          </a:xfrm>
          <a:prstGeom prst="roundRect">
            <a:avLst>
              <a:gd name="adj" fmla="val 50000"/>
            </a:avLst>
          </a:prstGeom>
          <a:solidFill>
            <a:schemeClr val="tx2">
              <a:lumMod val="60000"/>
              <a:lumOff val="40000"/>
              <a:alpha val="37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/>
        </p:nvSpPr>
        <p:spPr>
          <a:xfrm>
            <a:off x="1214414" y="2857496"/>
            <a:ext cx="1685061" cy="1685061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latin typeface="HY견고딕" pitchFamily="18" charset="-127"/>
                <a:ea typeface="HY견고딕" pitchFamily="18" charset="-127"/>
              </a:rPr>
              <a:t>보안</a:t>
            </a:r>
            <a:endParaRPr lang="ko-KR" altLang="en-US" sz="20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6357950" y="2857496"/>
            <a:ext cx="1685061" cy="1685061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latin typeface="HY견고딕" pitchFamily="18" charset="-127"/>
                <a:ea typeface="HY견고딕" pitchFamily="18" charset="-127"/>
              </a:rPr>
              <a:t>패치</a:t>
            </a:r>
            <a:endParaRPr lang="ko-KR" altLang="en-US" sz="20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3786182" y="2857496"/>
            <a:ext cx="1685061" cy="1685061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latin typeface="HY견고딕" pitchFamily="18" charset="-127"/>
                <a:ea typeface="HY견고딕" pitchFamily="18" charset="-127"/>
              </a:rPr>
              <a:t>서버</a:t>
            </a:r>
            <a:endParaRPr lang="en-US" altLang="ko-KR" sz="2000" dirty="0" smtClean="0"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sz="2000" dirty="0" smtClean="0">
                <a:latin typeface="HY견고딕" pitchFamily="18" charset="-127"/>
                <a:ea typeface="HY견고딕" pitchFamily="18" charset="-127"/>
              </a:rPr>
              <a:t>관리의 자동화</a:t>
            </a:r>
            <a:endParaRPr lang="ko-KR" altLang="en-US" sz="20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228624" y="571480"/>
            <a:ext cx="877253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000" dirty="0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서버 관리의 </a:t>
            </a:r>
            <a:r>
              <a:rPr lang="en-US" altLang="ko-KR" sz="4000" dirty="0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4000" dirty="0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가지 </a:t>
            </a:r>
            <a:r>
              <a:rPr lang="ko-KR" altLang="en-US" sz="4000" dirty="0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문제</a:t>
            </a:r>
            <a:endParaRPr kumimoji="0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n-cs"/>
            </a:endParaRPr>
          </a:p>
        </p:txBody>
      </p:sp>
      <p:sp>
        <p:nvSpPr>
          <p:cNvPr id="10" name="제목 1"/>
          <p:cNvSpPr txBox="1">
            <a:spLocks/>
          </p:cNvSpPr>
          <p:nvPr/>
        </p:nvSpPr>
        <p:spPr>
          <a:xfrm>
            <a:off x="3143240" y="857232"/>
            <a:ext cx="500066" cy="8572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4000" dirty="0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endParaRPr kumimoji="0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n-cs"/>
            </a:endParaRPr>
          </a:p>
        </p:txBody>
      </p:sp>
      <p:sp>
        <p:nvSpPr>
          <p:cNvPr id="12" name="제목 1"/>
          <p:cNvSpPr txBox="1">
            <a:spLocks/>
          </p:cNvSpPr>
          <p:nvPr/>
        </p:nvSpPr>
        <p:spPr>
          <a:xfrm>
            <a:off x="3143240" y="857232"/>
            <a:ext cx="500066" cy="8572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4000" dirty="0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3</a:t>
            </a:r>
            <a:endParaRPr kumimoji="0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85185E-6 L 0.50798 -0.6902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" y="-3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-1.85185E-6 L 0.28125 -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3" descr="바닥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4282" y="3071834"/>
            <a:ext cx="8715436" cy="3500438"/>
          </a:xfrm>
          <a:prstGeom prst="rect">
            <a:avLst/>
          </a:prstGeom>
          <a:noFill/>
        </p:spPr>
      </p:pic>
      <p:grpSp>
        <p:nvGrpSpPr>
          <p:cNvPr id="156" name="그룹 155"/>
          <p:cNvGrpSpPr/>
          <p:nvPr/>
        </p:nvGrpSpPr>
        <p:grpSpPr>
          <a:xfrm>
            <a:off x="231534" y="3071810"/>
            <a:ext cx="7929618" cy="2571768"/>
            <a:chOff x="231534" y="3071810"/>
            <a:chExt cx="7929618" cy="2571768"/>
          </a:xfrm>
        </p:grpSpPr>
        <p:sp>
          <p:nvSpPr>
            <p:cNvPr id="36" name="직사각형 35"/>
            <p:cNvSpPr/>
            <p:nvPr/>
          </p:nvSpPr>
          <p:spPr>
            <a:xfrm>
              <a:off x="231534" y="3074508"/>
              <a:ext cx="7929618" cy="2569070"/>
            </a:xfrm>
            <a:prstGeom prst="rect">
              <a:avLst/>
            </a:prstGeom>
            <a:solidFill>
              <a:schemeClr val="accent1">
                <a:alpha val="2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231534" y="3071810"/>
              <a:ext cx="2453874" cy="10156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altLang="ko-KR" sz="3000" b="1" dirty="0" smtClean="0">
                  <a:ln w="50800"/>
                  <a:solidFill>
                    <a:schemeClr val="bg1">
                      <a:shade val="50000"/>
                    </a:schemeClr>
                  </a:solidFill>
                </a:rPr>
                <a:t>Common</a:t>
              </a:r>
              <a:r>
                <a:rPr lang="ko-KR" altLang="en-US" sz="3000" b="1" dirty="0" smtClean="0">
                  <a:ln w="50800"/>
                  <a:solidFill>
                    <a:schemeClr val="bg1">
                      <a:shade val="50000"/>
                    </a:schemeClr>
                  </a:solidFill>
                </a:rPr>
                <a:t> </a:t>
              </a:r>
              <a:r>
                <a:rPr lang="en-US" altLang="ko-KR" sz="3000" b="1" dirty="0" smtClean="0">
                  <a:ln w="50800"/>
                  <a:solidFill>
                    <a:schemeClr val="bg1">
                      <a:shade val="50000"/>
                    </a:schemeClr>
                  </a:solidFill>
                </a:rPr>
                <a:t>Layer</a:t>
              </a:r>
              <a:endParaRPr lang="en-US" altLang="ko-KR" sz="3000" b="1" dirty="0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</p:grpSp>
      <p:grpSp>
        <p:nvGrpSpPr>
          <p:cNvPr id="154" name="그룹 153"/>
          <p:cNvGrpSpPr/>
          <p:nvPr/>
        </p:nvGrpSpPr>
        <p:grpSpPr>
          <a:xfrm>
            <a:off x="231534" y="1177742"/>
            <a:ext cx="7929618" cy="1751192"/>
            <a:chOff x="231534" y="1177742"/>
            <a:chExt cx="7929618" cy="1751192"/>
          </a:xfrm>
        </p:grpSpPr>
        <p:sp>
          <p:nvSpPr>
            <p:cNvPr id="32" name="직사각형 31"/>
            <p:cNvSpPr/>
            <p:nvPr/>
          </p:nvSpPr>
          <p:spPr>
            <a:xfrm>
              <a:off x="231534" y="1179579"/>
              <a:ext cx="7929618" cy="1749355"/>
            </a:xfrm>
            <a:prstGeom prst="rect">
              <a:avLst/>
            </a:prstGeom>
            <a:solidFill>
              <a:schemeClr val="accent1">
                <a:alpha val="2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231534" y="1177742"/>
              <a:ext cx="2453874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ko-KR" altLang="en-US" sz="3000" b="1" dirty="0" smtClean="0">
                  <a:ln w="50800"/>
                  <a:solidFill>
                    <a:schemeClr val="bg1">
                      <a:shade val="50000"/>
                    </a:schemeClr>
                  </a:solidFill>
                </a:rPr>
                <a:t>인증 </a:t>
              </a:r>
              <a:r>
                <a:rPr lang="en-US" altLang="ko-KR" sz="3000" b="1" dirty="0" smtClean="0">
                  <a:ln w="50800"/>
                  <a:solidFill>
                    <a:schemeClr val="bg1">
                      <a:shade val="50000"/>
                    </a:schemeClr>
                  </a:solidFill>
                </a:rPr>
                <a:t>Layer</a:t>
              </a:r>
              <a:endParaRPr lang="en-US" altLang="ko-KR" sz="3000" b="1" dirty="0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</p:grpSp>
      <p:sp>
        <p:nvSpPr>
          <p:cNvPr id="11" name="제목 1"/>
          <p:cNvSpPr txBox="1">
            <a:spLocks/>
          </p:cNvSpPr>
          <p:nvPr/>
        </p:nvSpPr>
        <p:spPr>
          <a:xfrm>
            <a:off x="285720" y="0"/>
            <a:ext cx="877253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000" dirty="0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보안을 위한 인증 시스템</a:t>
            </a:r>
            <a:endParaRPr kumimoji="0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n-cs"/>
            </a:endParaRPr>
          </a:p>
        </p:txBody>
      </p:sp>
      <p:grpSp>
        <p:nvGrpSpPr>
          <p:cNvPr id="158" name="그룹 157"/>
          <p:cNvGrpSpPr/>
          <p:nvPr/>
        </p:nvGrpSpPr>
        <p:grpSpPr>
          <a:xfrm>
            <a:off x="231534" y="5763754"/>
            <a:ext cx="7929618" cy="737080"/>
            <a:chOff x="231534" y="5763754"/>
            <a:chExt cx="7929618" cy="737080"/>
          </a:xfrm>
        </p:grpSpPr>
        <p:sp>
          <p:nvSpPr>
            <p:cNvPr id="110" name="직사각형 109"/>
            <p:cNvSpPr/>
            <p:nvPr/>
          </p:nvSpPr>
          <p:spPr>
            <a:xfrm>
              <a:off x="231534" y="5763754"/>
              <a:ext cx="7929618" cy="737080"/>
            </a:xfrm>
            <a:prstGeom prst="rect">
              <a:avLst/>
            </a:prstGeom>
            <a:solidFill>
              <a:schemeClr val="accent1">
                <a:alpha val="2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1" name="직사각형 110"/>
            <p:cNvSpPr/>
            <p:nvPr/>
          </p:nvSpPr>
          <p:spPr>
            <a:xfrm>
              <a:off x="231534" y="5875398"/>
              <a:ext cx="3357586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altLang="ko-KR" sz="3000" b="1" dirty="0" smtClean="0">
                  <a:ln w="50800"/>
                  <a:solidFill>
                    <a:schemeClr val="bg1">
                      <a:shade val="50000"/>
                    </a:schemeClr>
                  </a:solidFill>
                </a:rPr>
                <a:t>Contents Layer</a:t>
              </a:r>
              <a:endParaRPr lang="en-US" altLang="ko-KR" sz="3000" b="1" dirty="0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</p:grpSp>
      <p:cxnSp>
        <p:nvCxnSpPr>
          <p:cNvPr id="97" name="Shape 72"/>
          <p:cNvCxnSpPr>
            <a:stCxn id="100" idx="1"/>
          </p:cNvCxnSpPr>
          <p:nvPr/>
        </p:nvCxnSpPr>
        <p:spPr>
          <a:xfrm rot="10800000" flipV="1">
            <a:off x="6715126" y="398956"/>
            <a:ext cx="571519" cy="1094"/>
          </a:xfrm>
          <a:prstGeom prst="bentConnector3">
            <a:avLst>
              <a:gd name="adj1" fmla="val 50000"/>
            </a:avLst>
          </a:prstGeom>
          <a:ln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7286644" y="214290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인증</a:t>
            </a:r>
            <a:r>
              <a:rPr lang="en-US" altLang="ko-K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연결</a:t>
            </a:r>
            <a:endParaRPr lang="ko-KR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1" name="직선 화살표 연결선 100"/>
          <p:cNvCxnSpPr>
            <a:stCxn id="104" idx="1"/>
          </p:cNvCxnSpPr>
          <p:nvPr/>
        </p:nvCxnSpPr>
        <p:spPr>
          <a:xfrm rot="10800000" flipV="1">
            <a:off x="6715126" y="827583"/>
            <a:ext cx="571519" cy="1091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7286644" y="642918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accent2"/>
                </a:solidFill>
              </a:rPr>
              <a:t>Client </a:t>
            </a:r>
            <a:r>
              <a:rPr lang="ko-KR" altLang="en-US" dirty="0" smtClean="0">
                <a:solidFill>
                  <a:schemeClr val="accent2"/>
                </a:solidFill>
              </a:rPr>
              <a:t>연결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sp>
        <p:nvSpPr>
          <p:cNvPr id="136" name="아래쪽 화살표 135"/>
          <p:cNvSpPr/>
          <p:nvPr/>
        </p:nvSpPr>
        <p:spPr>
          <a:xfrm>
            <a:off x="8232590" y="1428736"/>
            <a:ext cx="626775" cy="4214842"/>
          </a:xfrm>
          <a:prstGeom prst="downArrow">
            <a:avLst>
              <a:gd name="adj1" fmla="val 50000"/>
              <a:gd name="adj2" fmla="val 156666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7" name="직사각형 136"/>
          <p:cNvSpPr/>
          <p:nvPr/>
        </p:nvSpPr>
        <p:spPr>
          <a:xfrm>
            <a:off x="8241216" y="3115830"/>
            <a:ext cx="62677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15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</a:t>
            </a:r>
          </a:p>
          <a:p>
            <a:pPr algn="ctr"/>
            <a:r>
              <a:rPr lang="en-US" altLang="ko-KR" sz="15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U</a:t>
            </a:r>
          </a:p>
          <a:p>
            <a:pPr algn="ctr"/>
            <a:r>
              <a:rPr lang="en-US" altLang="ko-KR" sz="15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B</a:t>
            </a:r>
          </a:p>
          <a:p>
            <a:pPr algn="ctr"/>
            <a:r>
              <a:rPr lang="en-US" altLang="ko-KR" sz="15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L</a:t>
            </a:r>
          </a:p>
          <a:p>
            <a:pPr algn="ctr"/>
            <a:r>
              <a:rPr lang="en-US" altLang="ko-KR" sz="15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I</a:t>
            </a:r>
          </a:p>
          <a:p>
            <a:pPr algn="ctr"/>
            <a:r>
              <a:rPr lang="en-US" altLang="ko-KR" sz="15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</a:t>
            </a:r>
          </a:p>
          <a:p>
            <a:pPr algn="ctr"/>
            <a:endParaRPr lang="en-US" altLang="ko-KR" sz="15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r>
              <a:rPr lang="en-US" altLang="ko-KR" sz="15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IP</a:t>
            </a:r>
            <a:endParaRPr lang="en-US" altLang="ko-KR" sz="15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42" name="직사각형 141"/>
          <p:cNvSpPr/>
          <p:nvPr/>
        </p:nvSpPr>
        <p:spPr>
          <a:xfrm>
            <a:off x="8215338" y="5786454"/>
            <a:ext cx="687122" cy="7143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 smtClean="0"/>
              <a:t>Private</a:t>
            </a:r>
          </a:p>
          <a:p>
            <a:pPr algn="ctr"/>
            <a:r>
              <a:rPr lang="en-US" altLang="ko-KR" sz="1300" dirty="0" smtClean="0"/>
              <a:t> IP</a:t>
            </a:r>
            <a:endParaRPr lang="ko-KR" altLang="en-US" sz="1300" dirty="0"/>
          </a:p>
        </p:txBody>
      </p:sp>
      <p:grpSp>
        <p:nvGrpSpPr>
          <p:cNvPr id="153" name="그룹 152"/>
          <p:cNvGrpSpPr/>
          <p:nvPr/>
        </p:nvGrpSpPr>
        <p:grpSpPr>
          <a:xfrm>
            <a:off x="1660294" y="1257552"/>
            <a:ext cx="6309992" cy="1579872"/>
            <a:chOff x="1660294" y="1257552"/>
            <a:chExt cx="6309992" cy="1579872"/>
          </a:xfrm>
        </p:grpSpPr>
        <p:sp>
          <p:nvSpPr>
            <p:cNvPr id="10" name="타원 9"/>
            <p:cNvSpPr/>
            <p:nvPr/>
          </p:nvSpPr>
          <p:spPr>
            <a:xfrm>
              <a:off x="3674296" y="1269037"/>
              <a:ext cx="1788699" cy="556119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 smtClean="0"/>
                <a:t>인증</a:t>
              </a:r>
              <a:endParaRPr lang="en-US" altLang="ko-KR" sz="1400" dirty="0" smtClean="0"/>
            </a:p>
            <a:p>
              <a:pPr algn="ctr"/>
              <a:r>
                <a:rPr lang="en-US" altLang="ko-KR" sz="1400" dirty="0" smtClean="0"/>
                <a:t>Master 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sp>
          <p:nvSpPr>
            <p:cNvPr id="12" name="타원 11"/>
            <p:cNvSpPr/>
            <p:nvPr/>
          </p:nvSpPr>
          <p:spPr>
            <a:xfrm>
              <a:off x="1660294" y="2281305"/>
              <a:ext cx="1788699" cy="556119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 smtClean="0"/>
                <a:t>인증</a:t>
              </a:r>
              <a:endParaRPr lang="en-US" altLang="ko-KR" sz="1400" dirty="0" smtClean="0"/>
            </a:p>
            <a:p>
              <a:pPr algn="ctr"/>
              <a:r>
                <a:rPr lang="en-US" altLang="ko-KR" sz="1400" dirty="0" smtClean="0"/>
                <a:t>Slave 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sp>
          <p:nvSpPr>
            <p:cNvPr id="13" name="타원 12"/>
            <p:cNvSpPr/>
            <p:nvPr/>
          </p:nvSpPr>
          <p:spPr>
            <a:xfrm>
              <a:off x="3674340" y="2281305"/>
              <a:ext cx="1788699" cy="556119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 smtClean="0"/>
                <a:t>인증</a:t>
              </a:r>
              <a:endParaRPr lang="en-US" altLang="ko-KR" sz="1400" dirty="0" smtClean="0"/>
            </a:p>
            <a:p>
              <a:pPr algn="ctr"/>
              <a:r>
                <a:rPr lang="en-US" altLang="ko-KR" sz="1400" dirty="0" smtClean="0"/>
                <a:t>Slave 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sp>
          <p:nvSpPr>
            <p:cNvPr id="14" name="타원 13"/>
            <p:cNvSpPr/>
            <p:nvPr/>
          </p:nvSpPr>
          <p:spPr>
            <a:xfrm>
              <a:off x="5732260" y="2281305"/>
              <a:ext cx="1788698" cy="556119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 smtClean="0"/>
                <a:t>인증</a:t>
              </a:r>
              <a:endParaRPr lang="en-US" altLang="ko-KR" sz="1400" dirty="0" smtClean="0"/>
            </a:p>
            <a:p>
              <a:pPr algn="ctr"/>
              <a:r>
                <a:rPr lang="en-US" altLang="ko-KR" sz="1400" dirty="0" smtClean="0"/>
                <a:t>Slave 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cxnSp>
          <p:nvCxnSpPr>
            <p:cNvPr id="15" name="Shape 72"/>
            <p:cNvCxnSpPr>
              <a:stCxn id="12" idx="0"/>
              <a:endCxn id="10" idx="4"/>
            </p:cNvCxnSpPr>
            <p:nvPr/>
          </p:nvCxnSpPr>
          <p:spPr>
            <a:xfrm rot="5400000" flipH="1" flipV="1">
              <a:off x="3333571" y="1046229"/>
              <a:ext cx="456149" cy="2014003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Shape 72"/>
            <p:cNvCxnSpPr>
              <a:stCxn id="13" idx="0"/>
              <a:endCxn id="10" idx="4"/>
            </p:cNvCxnSpPr>
            <p:nvPr/>
          </p:nvCxnSpPr>
          <p:spPr>
            <a:xfrm rot="16200000" flipV="1">
              <a:off x="4340593" y="2053208"/>
              <a:ext cx="456150" cy="44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Shape 72"/>
            <p:cNvCxnSpPr>
              <a:stCxn id="14" idx="0"/>
              <a:endCxn id="10" idx="4"/>
            </p:cNvCxnSpPr>
            <p:nvPr/>
          </p:nvCxnSpPr>
          <p:spPr>
            <a:xfrm rot="16200000" flipV="1">
              <a:off x="5369553" y="1024249"/>
              <a:ext cx="456149" cy="2057964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26" name="순서도: 자기 디스크 125"/>
            <p:cNvSpPr/>
            <p:nvPr/>
          </p:nvSpPr>
          <p:spPr>
            <a:xfrm>
              <a:off x="7184468" y="1257552"/>
              <a:ext cx="785818" cy="642942"/>
            </a:xfrm>
            <a:prstGeom prst="flowChartMagneticDisk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인증</a:t>
              </a:r>
              <a:r>
                <a:rPr lang="en-US" altLang="ko-KR" sz="12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DB</a:t>
              </a:r>
              <a:endParaRPr lang="ko-KR" altLang="en-US" sz="1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</p:grpSp>
      <p:grpSp>
        <p:nvGrpSpPr>
          <p:cNvPr id="157" name="그룹 156"/>
          <p:cNvGrpSpPr/>
          <p:nvPr/>
        </p:nvGrpSpPr>
        <p:grpSpPr>
          <a:xfrm>
            <a:off x="231534" y="2837424"/>
            <a:ext cx="7738752" cy="3128280"/>
            <a:chOff x="231534" y="2837424"/>
            <a:chExt cx="7738752" cy="3128280"/>
          </a:xfrm>
        </p:grpSpPr>
        <p:sp>
          <p:nvSpPr>
            <p:cNvPr id="39" name="타원 38"/>
            <p:cNvSpPr/>
            <p:nvPr/>
          </p:nvSpPr>
          <p:spPr>
            <a:xfrm>
              <a:off x="3746282" y="3248987"/>
              <a:ext cx="1643074" cy="620120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Common</a:t>
              </a:r>
            </a:p>
            <a:p>
              <a:pPr algn="ctr"/>
              <a:r>
                <a:rPr lang="en-US" altLang="ko-KR" sz="1400" dirty="0" smtClean="0"/>
                <a:t>Master 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sp>
          <p:nvSpPr>
            <p:cNvPr id="41" name="타원 40"/>
            <p:cNvSpPr/>
            <p:nvPr/>
          </p:nvSpPr>
          <p:spPr>
            <a:xfrm>
              <a:off x="2160360" y="4072502"/>
              <a:ext cx="1357323" cy="67931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err="1" smtClean="0"/>
                <a:t>GateWay</a:t>
              </a:r>
              <a:r>
                <a:rPr lang="en-US" altLang="ko-KR" sz="1400" dirty="0" smtClean="0"/>
                <a:t/>
              </a:r>
              <a:br>
                <a:rPr lang="en-US" altLang="ko-KR" sz="1400" dirty="0" smtClean="0"/>
              </a:b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sp>
          <p:nvSpPr>
            <p:cNvPr id="49" name="타원 48"/>
            <p:cNvSpPr/>
            <p:nvPr/>
          </p:nvSpPr>
          <p:spPr>
            <a:xfrm>
              <a:off x="5660823" y="3957696"/>
              <a:ext cx="1500198" cy="67931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err="1" smtClean="0"/>
                <a:t>DownLoad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sp>
          <p:nvSpPr>
            <p:cNvPr id="51" name="타원 50"/>
            <p:cNvSpPr/>
            <p:nvPr/>
          </p:nvSpPr>
          <p:spPr>
            <a:xfrm>
              <a:off x="5803698" y="4071942"/>
              <a:ext cx="1500198" cy="67931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err="1" smtClean="0"/>
                <a:t>DownLoad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cxnSp>
          <p:nvCxnSpPr>
            <p:cNvPr id="52" name="Shape 72"/>
            <p:cNvCxnSpPr>
              <a:stCxn id="39" idx="0"/>
            </p:cNvCxnSpPr>
            <p:nvPr/>
          </p:nvCxnSpPr>
          <p:spPr>
            <a:xfrm rot="5400000" flipH="1" flipV="1">
              <a:off x="4362473" y="3042771"/>
              <a:ext cx="411563" cy="870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9" name="Shape 72"/>
            <p:cNvCxnSpPr>
              <a:stCxn id="50" idx="0"/>
              <a:endCxn id="39" idx="4"/>
            </p:cNvCxnSpPr>
            <p:nvPr/>
          </p:nvCxnSpPr>
          <p:spPr>
            <a:xfrm rot="5400000" flipH="1" flipV="1">
              <a:off x="3879129" y="4383384"/>
              <a:ext cx="1202967" cy="174414"/>
            </a:xfrm>
            <a:prstGeom prst="bentConnector3">
              <a:avLst>
                <a:gd name="adj1" fmla="val 41395"/>
              </a:avLst>
            </a:prstGeom>
            <a:ln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3" name="Shape 72"/>
            <p:cNvCxnSpPr>
              <a:stCxn id="41" idx="0"/>
            </p:cNvCxnSpPr>
            <p:nvPr/>
          </p:nvCxnSpPr>
          <p:spPr>
            <a:xfrm rot="5400000" flipH="1" flipV="1">
              <a:off x="2999757" y="3340263"/>
              <a:ext cx="571504" cy="892974"/>
            </a:xfrm>
            <a:prstGeom prst="bentConnector2">
              <a:avLst/>
            </a:prstGeom>
            <a:ln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7" name="Shape 72"/>
            <p:cNvCxnSpPr>
              <a:stCxn id="49" idx="0"/>
              <a:endCxn id="39" idx="6"/>
            </p:cNvCxnSpPr>
            <p:nvPr/>
          </p:nvCxnSpPr>
          <p:spPr>
            <a:xfrm rot="16200000" flipV="1">
              <a:off x="5700815" y="3247589"/>
              <a:ext cx="398649" cy="1021566"/>
            </a:xfrm>
            <a:prstGeom prst="bentConnector2">
              <a:avLst/>
            </a:prstGeom>
            <a:ln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0" name="Shape 72"/>
            <p:cNvCxnSpPr>
              <a:stCxn id="51" idx="0"/>
              <a:endCxn id="39" idx="6"/>
            </p:cNvCxnSpPr>
            <p:nvPr/>
          </p:nvCxnSpPr>
          <p:spPr>
            <a:xfrm rot="16200000" flipV="1">
              <a:off x="5715130" y="3233274"/>
              <a:ext cx="512895" cy="1164441"/>
            </a:xfrm>
            <a:prstGeom prst="bentConnector2">
              <a:avLst/>
            </a:prstGeom>
            <a:ln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84" name="타원 83"/>
            <p:cNvSpPr/>
            <p:nvPr/>
          </p:nvSpPr>
          <p:spPr>
            <a:xfrm>
              <a:off x="5946574" y="4214818"/>
              <a:ext cx="1500198" cy="67931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err="1" smtClean="0"/>
                <a:t>DownLoad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cxnSp>
          <p:nvCxnSpPr>
            <p:cNvPr id="85" name="Shape 72"/>
            <p:cNvCxnSpPr>
              <a:stCxn id="84" idx="0"/>
              <a:endCxn id="39" idx="6"/>
            </p:cNvCxnSpPr>
            <p:nvPr/>
          </p:nvCxnSpPr>
          <p:spPr>
            <a:xfrm rot="16200000" flipV="1">
              <a:off x="5715130" y="3233274"/>
              <a:ext cx="655771" cy="1307317"/>
            </a:xfrm>
            <a:prstGeom prst="bentConnector2">
              <a:avLst/>
            </a:prstGeom>
            <a:ln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7" name="Shape 36"/>
            <p:cNvCxnSpPr>
              <a:stCxn id="71" idx="6"/>
              <a:endCxn id="41" idx="2"/>
            </p:cNvCxnSpPr>
            <p:nvPr/>
          </p:nvCxnSpPr>
          <p:spPr>
            <a:xfrm flipV="1">
              <a:off x="1588857" y="4412160"/>
              <a:ext cx="571503" cy="57094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2"/>
              </a:solidFill>
              <a:tailEnd type="arrow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6" name="Shape 36"/>
            <p:cNvCxnSpPr>
              <a:stCxn id="71" idx="6"/>
              <a:endCxn id="51" idx="2"/>
            </p:cNvCxnSpPr>
            <p:nvPr/>
          </p:nvCxnSpPr>
          <p:spPr>
            <a:xfrm flipV="1">
              <a:off x="1588857" y="4411600"/>
              <a:ext cx="4214841" cy="57150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2"/>
              </a:solidFill>
              <a:tailEnd type="arrow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71" name="타원 70"/>
            <p:cNvSpPr/>
            <p:nvPr/>
          </p:nvSpPr>
          <p:spPr>
            <a:xfrm>
              <a:off x="231534" y="4643446"/>
              <a:ext cx="1357323" cy="67931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Client</a:t>
              </a:r>
              <a:endParaRPr lang="ko-KR" altLang="en-US" sz="1400" dirty="0"/>
            </a:p>
          </p:txBody>
        </p:sp>
        <p:sp>
          <p:nvSpPr>
            <p:cNvPr id="128" name="순서도: 자기 디스크 127"/>
            <p:cNvSpPr/>
            <p:nvPr/>
          </p:nvSpPr>
          <p:spPr>
            <a:xfrm>
              <a:off x="7184468" y="3143248"/>
              <a:ext cx="785818" cy="642942"/>
            </a:xfrm>
            <a:prstGeom prst="flowChartMagneticDisk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Common</a:t>
              </a:r>
            </a:p>
            <a:p>
              <a:pPr algn="ctr"/>
              <a:r>
                <a:rPr lang="en-US" altLang="ko-KR" sz="1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DB</a:t>
              </a:r>
              <a:endParaRPr lang="ko-KR" altLang="en-US" sz="1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  <p:sp>
          <p:nvSpPr>
            <p:cNvPr id="50" name="타원 49"/>
            <p:cNvSpPr/>
            <p:nvPr/>
          </p:nvSpPr>
          <p:spPr>
            <a:xfrm>
              <a:off x="3643306" y="5072074"/>
              <a:ext cx="1500198" cy="67931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Session</a:t>
              </a:r>
            </a:p>
            <a:p>
              <a:pPr algn="ctr"/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sp>
          <p:nvSpPr>
            <p:cNvPr id="93" name="타원 92"/>
            <p:cNvSpPr/>
            <p:nvPr/>
          </p:nvSpPr>
          <p:spPr>
            <a:xfrm>
              <a:off x="3760304" y="5178576"/>
              <a:ext cx="1500198" cy="67931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Session</a:t>
              </a:r>
            </a:p>
            <a:p>
              <a:pPr algn="ctr"/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sp>
          <p:nvSpPr>
            <p:cNvPr id="95" name="타원 94"/>
            <p:cNvSpPr/>
            <p:nvPr/>
          </p:nvSpPr>
          <p:spPr>
            <a:xfrm>
              <a:off x="3929058" y="5286388"/>
              <a:ext cx="1500198" cy="67931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Session</a:t>
              </a:r>
            </a:p>
            <a:p>
              <a:pPr algn="ctr"/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cxnSp>
          <p:nvCxnSpPr>
            <p:cNvPr id="99" name="Shape 72"/>
            <p:cNvCxnSpPr>
              <a:stCxn id="95" idx="0"/>
              <a:endCxn id="39" idx="4"/>
            </p:cNvCxnSpPr>
            <p:nvPr/>
          </p:nvCxnSpPr>
          <p:spPr>
            <a:xfrm rot="16200000" flipV="1">
              <a:off x="3914848" y="4522079"/>
              <a:ext cx="1417281" cy="111338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6" name="Shape 72"/>
            <p:cNvCxnSpPr>
              <a:stCxn id="93" idx="0"/>
              <a:endCxn id="39" idx="4"/>
            </p:cNvCxnSpPr>
            <p:nvPr/>
          </p:nvCxnSpPr>
          <p:spPr>
            <a:xfrm rot="5400000" flipH="1" flipV="1">
              <a:off x="3884377" y="4495134"/>
              <a:ext cx="1309469" cy="57416"/>
            </a:xfrm>
            <a:prstGeom prst="bentConnector3">
              <a:avLst>
                <a:gd name="adj1" fmla="val 46026"/>
              </a:avLst>
            </a:prstGeom>
            <a:ln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5" name="직선 화살표 연결선 74"/>
            <p:cNvCxnSpPr>
              <a:stCxn id="71" idx="6"/>
              <a:endCxn id="95" idx="2"/>
            </p:cNvCxnSpPr>
            <p:nvPr/>
          </p:nvCxnSpPr>
          <p:spPr>
            <a:xfrm>
              <a:off x="1588857" y="4983104"/>
              <a:ext cx="2340201" cy="642942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59" name="그룹 158"/>
          <p:cNvGrpSpPr/>
          <p:nvPr/>
        </p:nvGrpSpPr>
        <p:grpSpPr>
          <a:xfrm>
            <a:off x="5148734" y="3778293"/>
            <a:ext cx="2821552" cy="2696103"/>
            <a:chOff x="5148734" y="3778293"/>
            <a:chExt cx="2821552" cy="2696103"/>
          </a:xfrm>
        </p:grpSpPr>
        <p:sp>
          <p:nvSpPr>
            <p:cNvPr id="113" name="타원 112"/>
            <p:cNvSpPr/>
            <p:nvPr/>
          </p:nvSpPr>
          <p:spPr>
            <a:xfrm>
              <a:off x="5375070" y="5795080"/>
              <a:ext cx="1697260" cy="67931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Contents Master 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cxnSp>
          <p:nvCxnSpPr>
            <p:cNvPr id="114" name="Shape 72"/>
            <p:cNvCxnSpPr>
              <a:stCxn id="113" idx="0"/>
              <a:endCxn id="39" idx="5"/>
            </p:cNvCxnSpPr>
            <p:nvPr/>
          </p:nvCxnSpPr>
          <p:spPr>
            <a:xfrm rot="16200000" flipV="1">
              <a:off x="4677824" y="4249203"/>
              <a:ext cx="2016787" cy="1074967"/>
            </a:xfrm>
            <a:prstGeom prst="bentConnector3">
              <a:avLst>
                <a:gd name="adj1" fmla="val 40162"/>
              </a:avLst>
            </a:prstGeom>
            <a:ln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29" name="순서도: 자기 디스크 128"/>
            <p:cNvSpPr/>
            <p:nvPr/>
          </p:nvSpPr>
          <p:spPr>
            <a:xfrm>
              <a:off x="7184468" y="5829584"/>
              <a:ext cx="785818" cy="642942"/>
            </a:xfrm>
            <a:prstGeom prst="flowChartMagneticDisk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Contents</a:t>
              </a:r>
            </a:p>
            <a:p>
              <a:pPr algn="ctr"/>
              <a:r>
                <a:rPr lang="en-US" altLang="ko-KR" sz="1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DB</a:t>
              </a:r>
              <a:endParaRPr lang="ko-KR" altLang="en-US" sz="1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직사각형 31"/>
          <p:cNvSpPr/>
          <p:nvPr/>
        </p:nvSpPr>
        <p:spPr>
          <a:xfrm>
            <a:off x="571472" y="1179579"/>
            <a:ext cx="7929618" cy="5106941"/>
          </a:xfrm>
          <a:prstGeom prst="rect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" name="Picture 53" descr="바닥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4282" y="3071834"/>
            <a:ext cx="8715436" cy="3500438"/>
          </a:xfrm>
          <a:prstGeom prst="rect">
            <a:avLst/>
          </a:prstGeom>
          <a:noFill/>
        </p:spPr>
      </p:pic>
      <p:sp>
        <p:nvSpPr>
          <p:cNvPr id="11" name="제목 1"/>
          <p:cNvSpPr txBox="1">
            <a:spLocks/>
          </p:cNvSpPr>
          <p:nvPr/>
        </p:nvSpPr>
        <p:spPr>
          <a:xfrm>
            <a:off x="285720" y="0"/>
            <a:ext cx="877253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000" dirty="0" err="1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서버별</a:t>
            </a:r>
            <a:r>
              <a:rPr lang="ko-KR" altLang="en-US" sz="4000" dirty="0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역할</a:t>
            </a:r>
            <a:endParaRPr kumimoji="0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n-cs"/>
            </a:endParaRPr>
          </a:p>
        </p:txBody>
      </p:sp>
      <p:grpSp>
        <p:nvGrpSpPr>
          <p:cNvPr id="64" name="그룹 63"/>
          <p:cNvGrpSpPr/>
          <p:nvPr/>
        </p:nvGrpSpPr>
        <p:grpSpPr>
          <a:xfrm>
            <a:off x="785786" y="2000240"/>
            <a:ext cx="7358114" cy="1071570"/>
            <a:chOff x="785786" y="2000240"/>
            <a:chExt cx="7358114" cy="857256"/>
          </a:xfrm>
        </p:grpSpPr>
        <p:sp>
          <p:nvSpPr>
            <p:cNvPr id="57" name="모서리가 둥근 직사각형 56"/>
            <p:cNvSpPr/>
            <p:nvPr/>
          </p:nvSpPr>
          <p:spPr>
            <a:xfrm>
              <a:off x="785786" y="2000240"/>
              <a:ext cx="7358114" cy="857256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/>
          </p:nvSpPr>
          <p:spPr>
            <a:xfrm>
              <a:off x="928662" y="2143116"/>
              <a:ext cx="1788699" cy="556119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 smtClean="0"/>
                <a:t>인증</a:t>
              </a:r>
              <a:endParaRPr lang="en-US" altLang="ko-KR" sz="1400" dirty="0" smtClean="0"/>
            </a:p>
            <a:p>
              <a:pPr algn="ctr"/>
              <a:r>
                <a:rPr lang="en-US" altLang="ko-KR" sz="1400" dirty="0" smtClean="0"/>
                <a:t>Master 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</p:grpSp>
      <p:grpSp>
        <p:nvGrpSpPr>
          <p:cNvPr id="65" name="그룹 64"/>
          <p:cNvGrpSpPr/>
          <p:nvPr/>
        </p:nvGrpSpPr>
        <p:grpSpPr>
          <a:xfrm>
            <a:off x="785786" y="3286124"/>
            <a:ext cx="7358114" cy="1214446"/>
            <a:chOff x="785786" y="3286124"/>
            <a:chExt cx="7358114" cy="1071570"/>
          </a:xfrm>
        </p:grpSpPr>
        <p:sp>
          <p:nvSpPr>
            <p:cNvPr id="63" name="모서리가 둥근 직사각형 62"/>
            <p:cNvSpPr/>
            <p:nvPr/>
          </p:nvSpPr>
          <p:spPr>
            <a:xfrm>
              <a:off x="785786" y="3286124"/>
              <a:ext cx="7358114" cy="107157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/>
          </p:nvSpPr>
          <p:spPr>
            <a:xfrm>
              <a:off x="928662" y="3429000"/>
              <a:ext cx="1788699" cy="556119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 smtClean="0"/>
                <a:t>인증</a:t>
              </a:r>
              <a:endParaRPr lang="en-US" altLang="ko-KR" sz="1400" dirty="0" smtClean="0"/>
            </a:p>
            <a:p>
              <a:pPr algn="ctr"/>
              <a:r>
                <a:rPr lang="en-US" altLang="ko-KR" sz="1400" dirty="0" smtClean="0"/>
                <a:t>Slave 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</p:grpSp>
      <p:sp>
        <p:nvSpPr>
          <p:cNvPr id="33" name="직사각형 32"/>
          <p:cNvSpPr/>
          <p:nvPr/>
        </p:nvSpPr>
        <p:spPr>
          <a:xfrm>
            <a:off x="571472" y="1177742"/>
            <a:ext cx="2453874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ko-KR" altLang="en-US" sz="3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인증 </a:t>
            </a:r>
            <a:r>
              <a:rPr lang="en-US" altLang="ko-KR" sz="3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Layer</a:t>
            </a:r>
            <a:endParaRPr lang="en-US" altLang="ko-KR" sz="3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grpSp>
        <p:nvGrpSpPr>
          <p:cNvPr id="66" name="그룹 65"/>
          <p:cNvGrpSpPr/>
          <p:nvPr/>
        </p:nvGrpSpPr>
        <p:grpSpPr>
          <a:xfrm>
            <a:off x="785786" y="4643446"/>
            <a:ext cx="7358114" cy="1428760"/>
            <a:chOff x="785786" y="4643446"/>
            <a:chExt cx="7358114" cy="1428760"/>
          </a:xfrm>
        </p:grpSpPr>
        <p:sp>
          <p:nvSpPr>
            <p:cNvPr id="61" name="모서리가 둥근 직사각형 60"/>
            <p:cNvSpPr/>
            <p:nvPr/>
          </p:nvSpPr>
          <p:spPr>
            <a:xfrm>
              <a:off x="785786" y="4643446"/>
              <a:ext cx="7358114" cy="142876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6" name="순서도: 자기 디스크 125"/>
            <p:cNvSpPr/>
            <p:nvPr/>
          </p:nvSpPr>
          <p:spPr>
            <a:xfrm>
              <a:off x="1214414" y="4857760"/>
              <a:ext cx="785818" cy="642942"/>
            </a:xfrm>
            <a:prstGeom prst="flowChartMagneticDisk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인증</a:t>
              </a:r>
              <a:r>
                <a:rPr lang="en-US" altLang="ko-KR" sz="12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DB</a:t>
              </a:r>
              <a:endParaRPr lang="ko-KR" altLang="en-US" sz="1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2928926" y="2143116"/>
            <a:ext cx="514353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sz="1300" dirty="0" smtClean="0">
                <a:solidFill>
                  <a:schemeClr val="bg2"/>
                </a:solidFill>
              </a:rPr>
              <a:t>인증 </a:t>
            </a:r>
            <a:r>
              <a:rPr lang="en-US" altLang="ko-KR" sz="1300" dirty="0" smtClean="0">
                <a:solidFill>
                  <a:schemeClr val="bg2"/>
                </a:solidFill>
              </a:rPr>
              <a:t>Master </a:t>
            </a:r>
            <a:r>
              <a:rPr lang="ko-KR" altLang="en-US" sz="1300" dirty="0" smtClean="0">
                <a:solidFill>
                  <a:schemeClr val="bg2"/>
                </a:solidFill>
              </a:rPr>
              <a:t>서버 하위의 모든 서버 정보를 </a:t>
            </a:r>
            <a:r>
              <a:rPr lang="en-US" altLang="ko-KR" sz="1300" dirty="0" smtClean="0">
                <a:solidFill>
                  <a:schemeClr val="bg2"/>
                </a:solidFill>
              </a:rPr>
              <a:t>DB</a:t>
            </a:r>
            <a:r>
              <a:rPr lang="ko-KR" altLang="en-US" sz="1300" dirty="0" smtClean="0">
                <a:solidFill>
                  <a:schemeClr val="bg2"/>
                </a:solidFill>
              </a:rPr>
              <a:t>에서 로딩한다</a:t>
            </a:r>
            <a:r>
              <a:rPr lang="en-US" altLang="ko-KR" sz="1300" dirty="0" smtClean="0">
                <a:solidFill>
                  <a:schemeClr val="bg2"/>
                </a:solidFill>
              </a:rPr>
              <a:t>.</a:t>
            </a:r>
            <a:br>
              <a:rPr lang="en-US" altLang="ko-KR" sz="1300" dirty="0" smtClean="0">
                <a:solidFill>
                  <a:schemeClr val="bg2"/>
                </a:solidFill>
              </a:rPr>
            </a:br>
            <a:endParaRPr lang="en-US" altLang="ko-KR" sz="1300" dirty="0" smtClean="0">
              <a:solidFill>
                <a:schemeClr val="bg2"/>
              </a:solidFill>
            </a:endParaRPr>
          </a:p>
          <a:p>
            <a:pPr marL="342900" indent="-342900">
              <a:buAutoNum type="arabicPeriod"/>
            </a:pPr>
            <a:r>
              <a:rPr lang="en-US" altLang="ko-KR" sz="1300" dirty="0" smtClean="0">
                <a:solidFill>
                  <a:schemeClr val="bg2"/>
                </a:solidFill>
              </a:rPr>
              <a:t>Slave </a:t>
            </a:r>
            <a:r>
              <a:rPr lang="ko-KR" altLang="en-US" sz="1300" dirty="0" smtClean="0">
                <a:solidFill>
                  <a:schemeClr val="bg2"/>
                </a:solidFill>
              </a:rPr>
              <a:t>서버에서 접속할 경우</a:t>
            </a:r>
            <a:r>
              <a:rPr lang="en-US" altLang="ko-KR" sz="1300" dirty="0" smtClean="0">
                <a:solidFill>
                  <a:schemeClr val="bg2"/>
                </a:solidFill>
              </a:rPr>
              <a:t/>
            </a:r>
            <a:br>
              <a:rPr lang="en-US" altLang="ko-KR" sz="1300" dirty="0" smtClean="0">
                <a:solidFill>
                  <a:schemeClr val="bg2"/>
                </a:solidFill>
              </a:rPr>
            </a:br>
            <a:r>
              <a:rPr lang="ko-KR" altLang="en-US" sz="1300" dirty="0" smtClean="0">
                <a:solidFill>
                  <a:schemeClr val="bg2"/>
                </a:solidFill>
              </a:rPr>
              <a:t>정상적인 </a:t>
            </a:r>
            <a:r>
              <a:rPr lang="en-US" altLang="ko-KR" sz="1300" dirty="0" smtClean="0">
                <a:solidFill>
                  <a:schemeClr val="bg2"/>
                </a:solidFill>
              </a:rPr>
              <a:t>Slave</a:t>
            </a:r>
            <a:r>
              <a:rPr lang="ko-KR" altLang="en-US" sz="1300" dirty="0" smtClean="0">
                <a:solidFill>
                  <a:schemeClr val="bg2"/>
                </a:solidFill>
              </a:rPr>
              <a:t>면 인증 정보를 전송한다</a:t>
            </a:r>
            <a:r>
              <a:rPr lang="en-US" altLang="ko-KR" sz="1300" dirty="0" smtClean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928926" y="4857760"/>
            <a:ext cx="48577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solidFill>
                  <a:schemeClr val="bg2"/>
                </a:solidFill>
              </a:rPr>
              <a:t>인증 정보 </a:t>
            </a:r>
            <a:endParaRPr lang="en-US" altLang="ko-KR" sz="1400" dirty="0" smtClean="0">
              <a:solidFill>
                <a:schemeClr val="bg2"/>
              </a:solidFill>
            </a:endParaRPr>
          </a:p>
          <a:p>
            <a:pPr marL="342900" indent="-342900">
              <a:buAutoNum type="arabicPeriod"/>
            </a:pPr>
            <a:r>
              <a:rPr lang="ko-KR" altLang="en-US" sz="1400" dirty="0" err="1" smtClean="0">
                <a:solidFill>
                  <a:schemeClr val="bg2"/>
                </a:solidFill>
              </a:rPr>
              <a:t>실행가능한</a:t>
            </a:r>
            <a:r>
              <a:rPr lang="ko-KR" altLang="en-US" sz="1400" dirty="0" smtClean="0">
                <a:solidFill>
                  <a:schemeClr val="bg2"/>
                </a:solidFill>
              </a:rPr>
              <a:t> </a:t>
            </a:r>
            <a:r>
              <a:rPr lang="en-US" altLang="ko-KR" sz="1400" dirty="0" smtClean="0">
                <a:solidFill>
                  <a:schemeClr val="bg2"/>
                </a:solidFill>
              </a:rPr>
              <a:t>IP </a:t>
            </a:r>
            <a:r>
              <a:rPr lang="ko-KR" altLang="en-US" sz="1400" dirty="0" smtClean="0">
                <a:solidFill>
                  <a:schemeClr val="bg2"/>
                </a:solidFill>
              </a:rPr>
              <a:t>정보</a:t>
            </a:r>
            <a:endParaRPr lang="en-US" altLang="ko-KR" sz="1400" dirty="0" smtClean="0">
              <a:solidFill>
                <a:schemeClr val="bg2"/>
              </a:solidFill>
            </a:endParaRPr>
          </a:p>
          <a:p>
            <a:pPr marL="342900" indent="-342900">
              <a:buAutoNum type="arabicPeriod"/>
            </a:pPr>
            <a:r>
              <a:rPr lang="ko-KR" altLang="en-US" sz="1400" dirty="0" smtClean="0">
                <a:solidFill>
                  <a:schemeClr val="bg2"/>
                </a:solidFill>
              </a:rPr>
              <a:t>각 서버간 연결 정보</a:t>
            </a:r>
            <a:r>
              <a:rPr lang="en-US" altLang="ko-KR" sz="1400" dirty="0" smtClean="0">
                <a:solidFill>
                  <a:schemeClr val="bg2"/>
                </a:solidFill>
              </a:rPr>
              <a:t>( IP / PORT )</a:t>
            </a:r>
          </a:p>
          <a:p>
            <a:pPr marL="342900" indent="-342900">
              <a:buAutoNum type="arabicPeriod"/>
            </a:pPr>
            <a:r>
              <a:rPr lang="en-US" altLang="ko-KR" sz="1400" dirty="0" smtClean="0">
                <a:solidFill>
                  <a:schemeClr val="bg2"/>
                </a:solidFill>
              </a:rPr>
              <a:t>DB Connection String. ( ID / PW )</a:t>
            </a:r>
          </a:p>
          <a:p>
            <a:pPr marL="342900" indent="-342900">
              <a:buAutoNum type="arabicPeriod"/>
            </a:pPr>
            <a:endParaRPr lang="en-US" altLang="ko-KR" sz="1400" dirty="0" smtClean="0"/>
          </a:p>
        </p:txBody>
      </p:sp>
      <p:sp>
        <p:nvSpPr>
          <p:cNvPr id="68" name="TextBox 67"/>
          <p:cNvSpPr txBox="1"/>
          <p:nvPr/>
        </p:nvSpPr>
        <p:spPr>
          <a:xfrm>
            <a:off x="2928926" y="3336525"/>
            <a:ext cx="514353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sz="1300" dirty="0" smtClean="0">
                <a:solidFill>
                  <a:schemeClr val="bg2"/>
                </a:solidFill>
              </a:rPr>
              <a:t>인증 </a:t>
            </a:r>
            <a:r>
              <a:rPr lang="en-US" altLang="ko-KR" sz="1300" dirty="0" smtClean="0">
                <a:solidFill>
                  <a:schemeClr val="bg2"/>
                </a:solidFill>
              </a:rPr>
              <a:t>Slave </a:t>
            </a:r>
            <a:r>
              <a:rPr lang="ko-KR" altLang="en-US" sz="1300" dirty="0" smtClean="0">
                <a:solidFill>
                  <a:schemeClr val="bg2"/>
                </a:solidFill>
              </a:rPr>
              <a:t>서버 하위의 모든 서버 정보를</a:t>
            </a:r>
            <a:r>
              <a:rPr lang="en-US" altLang="ko-KR" sz="1300" dirty="0" smtClean="0">
                <a:solidFill>
                  <a:schemeClr val="bg2"/>
                </a:solidFill>
              </a:rPr>
              <a:t/>
            </a:r>
            <a:br>
              <a:rPr lang="en-US" altLang="ko-KR" sz="1300" dirty="0" smtClean="0">
                <a:solidFill>
                  <a:schemeClr val="bg2"/>
                </a:solidFill>
              </a:rPr>
            </a:br>
            <a:r>
              <a:rPr lang="ko-KR" altLang="en-US" sz="1300" dirty="0" smtClean="0">
                <a:solidFill>
                  <a:schemeClr val="bg2"/>
                </a:solidFill>
              </a:rPr>
              <a:t>인증 </a:t>
            </a:r>
            <a:r>
              <a:rPr lang="en-US" altLang="ko-KR" sz="1300" dirty="0" smtClean="0">
                <a:solidFill>
                  <a:schemeClr val="bg2"/>
                </a:solidFill>
              </a:rPr>
              <a:t>Master </a:t>
            </a:r>
            <a:r>
              <a:rPr lang="ko-KR" altLang="en-US" sz="1300" dirty="0" smtClean="0">
                <a:solidFill>
                  <a:schemeClr val="bg2"/>
                </a:solidFill>
              </a:rPr>
              <a:t>서버에서 받는다</a:t>
            </a:r>
            <a:r>
              <a:rPr lang="en-US" altLang="ko-KR" sz="1300" dirty="0" smtClean="0">
                <a:solidFill>
                  <a:schemeClr val="bg2"/>
                </a:solidFill>
              </a:rPr>
              <a:t>.</a:t>
            </a:r>
          </a:p>
          <a:p>
            <a:pPr marL="342900" indent="-342900">
              <a:buAutoNum type="arabicPeriod"/>
            </a:pPr>
            <a:endParaRPr lang="en-US" altLang="ko-KR" sz="1300" dirty="0" smtClean="0">
              <a:solidFill>
                <a:schemeClr val="bg2"/>
              </a:solidFill>
            </a:endParaRPr>
          </a:p>
          <a:p>
            <a:pPr marL="342900" indent="-342900">
              <a:buAutoNum type="arabicPeriod"/>
            </a:pPr>
            <a:r>
              <a:rPr lang="en-US" altLang="ko-KR" sz="1300" dirty="0" smtClean="0">
                <a:solidFill>
                  <a:schemeClr val="bg2"/>
                </a:solidFill>
              </a:rPr>
              <a:t>Common Master </a:t>
            </a:r>
            <a:r>
              <a:rPr lang="ko-KR" altLang="en-US" sz="1300" dirty="0" smtClean="0">
                <a:solidFill>
                  <a:schemeClr val="bg2"/>
                </a:solidFill>
              </a:rPr>
              <a:t>서버에서 접속할 경우 </a:t>
            </a:r>
            <a:r>
              <a:rPr lang="en-US" altLang="ko-KR" sz="1300" dirty="0" smtClean="0">
                <a:solidFill>
                  <a:schemeClr val="bg2"/>
                </a:solidFill>
              </a:rPr>
              <a:t/>
            </a:r>
            <a:br>
              <a:rPr lang="en-US" altLang="ko-KR" sz="1300" dirty="0" smtClean="0">
                <a:solidFill>
                  <a:schemeClr val="bg2"/>
                </a:solidFill>
              </a:rPr>
            </a:br>
            <a:r>
              <a:rPr lang="ko-KR" altLang="en-US" sz="1300" dirty="0" smtClean="0">
                <a:solidFill>
                  <a:schemeClr val="bg2"/>
                </a:solidFill>
              </a:rPr>
              <a:t>정상적인 </a:t>
            </a:r>
            <a:r>
              <a:rPr lang="en-US" altLang="ko-KR" sz="1300" dirty="0" smtClean="0">
                <a:solidFill>
                  <a:schemeClr val="bg2"/>
                </a:solidFill>
              </a:rPr>
              <a:t>Common Master</a:t>
            </a:r>
            <a:r>
              <a:rPr lang="ko-KR" altLang="en-US" sz="1300" dirty="0" smtClean="0">
                <a:solidFill>
                  <a:schemeClr val="bg2"/>
                </a:solidFill>
              </a:rPr>
              <a:t>면 인증 정보를 전송한다</a:t>
            </a:r>
            <a:r>
              <a:rPr lang="en-US" altLang="ko-KR" sz="1300" dirty="0" smtClean="0">
                <a:solidFill>
                  <a:schemeClr val="bg2"/>
                </a:solidFill>
              </a:rPr>
              <a:t>.</a:t>
            </a:r>
            <a:endParaRPr lang="ko-KR" altLang="en-US" sz="13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직사각형 31"/>
          <p:cNvSpPr/>
          <p:nvPr/>
        </p:nvSpPr>
        <p:spPr>
          <a:xfrm>
            <a:off x="571472" y="1179579"/>
            <a:ext cx="7929618" cy="5321255"/>
          </a:xfrm>
          <a:prstGeom prst="rect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0" name="그룹 19"/>
          <p:cNvGrpSpPr/>
          <p:nvPr/>
        </p:nvGrpSpPr>
        <p:grpSpPr>
          <a:xfrm>
            <a:off x="785786" y="1785926"/>
            <a:ext cx="7358114" cy="857256"/>
            <a:chOff x="785786" y="2000240"/>
            <a:chExt cx="7358114" cy="1071570"/>
          </a:xfrm>
        </p:grpSpPr>
        <p:sp>
          <p:nvSpPr>
            <p:cNvPr id="57" name="모서리가 둥근 직사각형 56"/>
            <p:cNvSpPr/>
            <p:nvPr/>
          </p:nvSpPr>
          <p:spPr>
            <a:xfrm>
              <a:off x="785786" y="2000240"/>
              <a:ext cx="7358114" cy="107157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8" name="타원 17"/>
            <p:cNvSpPr/>
            <p:nvPr/>
          </p:nvSpPr>
          <p:spPr>
            <a:xfrm>
              <a:off x="1000100" y="2214554"/>
              <a:ext cx="1643074" cy="620120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Common</a:t>
              </a:r>
            </a:p>
            <a:p>
              <a:pPr algn="ctr"/>
              <a:r>
                <a:rPr lang="en-US" altLang="ko-KR" sz="1400" dirty="0" smtClean="0"/>
                <a:t>Master 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</p:grpSp>
      <p:pic>
        <p:nvPicPr>
          <p:cNvPr id="4" name="Picture 53" descr="바닥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4282" y="3071834"/>
            <a:ext cx="8715436" cy="3500438"/>
          </a:xfrm>
          <a:prstGeom prst="rect">
            <a:avLst/>
          </a:prstGeom>
          <a:noFill/>
        </p:spPr>
      </p:pic>
      <p:sp>
        <p:nvSpPr>
          <p:cNvPr id="11" name="제목 1"/>
          <p:cNvSpPr txBox="1">
            <a:spLocks/>
          </p:cNvSpPr>
          <p:nvPr/>
        </p:nvSpPr>
        <p:spPr>
          <a:xfrm>
            <a:off x="285720" y="0"/>
            <a:ext cx="877253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000" dirty="0" err="1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서버별</a:t>
            </a:r>
            <a:r>
              <a:rPr lang="ko-KR" altLang="en-US" sz="4000" dirty="0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역할</a:t>
            </a:r>
            <a:endParaRPr kumimoji="0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n-cs"/>
            </a:endParaRPr>
          </a:p>
        </p:txBody>
      </p:sp>
      <p:grpSp>
        <p:nvGrpSpPr>
          <p:cNvPr id="3" name="그룹 64"/>
          <p:cNvGrpSpPr/>
          <p:nvPr/>
        </p:nvGrpSpPr>
        <p:grpSpPr>
          <a:xfrm>
            <a:off x="785786" y="2714620"/>
            <a:ext cx="7358114" cy="1143008"/>
            <a:chOff x="785786" y="3286124"/>
            <a:chExt cx="7358114" cy="1071570"/>
          </a:xfrm>
        </p:grpSpPr>
        <p:sp>
          <p:nvSpPr>
            <p:cNvPr id="63" name="모서리가 둥근 직사각형 62"/>
            <p:cNvSpPr/>
            <p:nvPr/>
          </p:nvSpPr>
          <p:spPr>
            <a:xfrm>
              <a:off x="785786" y="3286124"/>
              <a:ext cx="7358114" cy="107157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/>
          </p:nvSpPr>
          <p:spPr>
            <a:xfrm>
              <a:off x="928662" y="3429000"/>
              <a:ext cx="1788699" cy="556119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Gateway</a:t>
              </a:r>
            </a:p>
            <a:p>
              <a:pPr algn="ctr"/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</p:grpSp>
      <p:sp>
        <p:nvSpPr>
          <p:cNvPr id="33" name="직사각형 32"/>
          <p:cNvSpPr/>
          <p:nvPr/>
        </p:nvSpPr>
        <p:spPr>
          <a:xfrm>
            <a:off x="571472" y="1177742"/>
            <a:ext cx="314327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altLang="ko-KR" sz="3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Common</a:t>
            </a:r>
            <a:r>
              <a:rPr lang="ko-KR" altLang="en-US" sz="3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en-US" altLang="ko-KR" sz="3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Layer</a:t>
            </a:r>
            <a:endParaRPr lang="en-US" altLang="ko-KR" sz="3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grpSp>
        <p:nvGrpSpPr>
          <p:cNvPr id="5" name="그룹 65"/>
          <p:cNvGrpSpPr/>
          <p:nvPr/>
        </p:nvGrpSpPr>
        <p:grpSpPr>
          <a:xfrm>
            <a:off x="785786" y="5143512"/>
            <a:ext cx="7358114" cy="1143008"/>
            <a:chOff x="785786" y="4643446"/>
            <a:chExt cx="7358114" cy="1428760"/>
          </a:xfrm>
        </p:grpSpPr>
        <p:sp>
          <p:nvSpPr>
            <p:cNvPr id="61" name="모서리가 둥근 직사각형 60"/>
            <p:cNvSpPr/>
            <p:nvPr/>
          </p:nvSpPr>
          <p:spPr>
            <a:xfrm>
              <a:off x="785786" y="4643446"/>
              <a:ext cx="7358114" cy="142876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6" name="순서도: 자기 디스크 125"/>
            <p:cNvSpPr/>
            <p:nvPr/>
          </p:nvSpPr>
          <p:spPr>
            <a:xfrm>
              <a:off x="1214414" y="4857760"/>
              <a:ext cx="928694" cy="642942"/>
            </a:xfrm>
            <a:prstGeom prst="flowChartMagneticDisk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Common</a:t>
              </a:r>
              <a:br>
                <a:rPr lang="en-US" altLang="ko-KR" sz="12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</a:br>
              <a:r>
                <a:rPr lang="en-US" altLang="ko-KR" sz="12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DB</a:t>
              </a:r>
              <a:endParaRPr lang="ko-KR" altLang="en-US" sz="1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928926" y="5214950"/>
            <a:ext cx="4857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sz="1400" dirty="0" smtClean="0">
                <a:solidFill>
                  <a:schemeClr val="bg2"/>
                </a:solidFill>
              </a:rPr>
              <a:t>계정</a:t>
            </a:r>
            <a:r>
              <a:rPr lang="en-US" altLang="ko-KR" sz="1400" dirty="0" smtClean="0">
                <a:solidFill>
                  <a:schemeClr val="bg2"/>
                </a:solidFill>
              </a:rPr>
              <a:t>(Account )</a:t>
            </a:r>
            <a:r>
              <a:rPr lang="ko-KR" altLang="en-US" sz="1400" dirty="0" smtClean="0">
                <a:solidFill>
                  <a:schemeClr val="bg2"/>
                </a:solidFill>
              </a:rPr>
              <a:t>정보</a:t>
            </a:r>
            <a:endParaRPr lang="en-US" altLang="ko-KR" sz="1400" dirty="0" smtClean="0">
              <a:solidFill>
                <a:schemeClr val="bg2"/>
              </a:solidFill>
            </a:endParaRPr>
          </a:p>
          <a:p>
            <a:pPr marL="342900" indent="-342900">
              <a:buAutoNum type="arabicPeriod"/>
            </a:pPr>
            <a:r>
              <a:rPr lang="en-US" altLang="ko-KR" sz="1400" dirty="0" smtClean="0">
                <a:solidFill>
                  <a:schemeClr val="bg2"/>
                </a:solidFill>
              </a:rPr>
              <a:t>Gateway </a:t>
            </a:r>
            <a:r>
              <a:rPr lang="ko-KR" altLang="en-US" sz="1400" dirty="0" smtClean="0">
                <a:solidFill>
                  <a:schemeClr val="bg2"/>
                </a:solidFill>
              </a:rPr>
              <a:t>서버 </a:t>
            </a:r>
            <a:r>
              <a:rPr lang="en-US" altLang="ko-KR" sz="1400" dirty="0" smtClean="0">
                <a:solidFill>
                  <a:schemeClr val="bg2"/>
                </a:solidFill>
              </a:rPr>
              <a:t>DB (</a:t>
            </a:r>
            <a:r>
              <a:rPr lang="ko-KR" altLang="en-US" sz="1400" dirty="0" smtClean="0">
                <a:solidFill>
                  <a:schemeClr val="bg2"/>
                </a:solidFill>
              </a:rPr>
              <a:t>클라이언트 버전 정보 등</a:t>
            </a:r>
            <a:r>
              <a:rPr lang="en-US" altLang="ko-KR" sz="1400" dirty="0" smtClean="0">
                <a:solidFill>
                  <a:schemeClr val="bg2"/>
                </a:solidFill>
              </a:rPr>
              <a:t>…)</a:t>
            </a:r>
          </a:p>
          <a:p>
            <a:pPr marL="342900" indent="-342900">
              <a:buAutoNum type="arabicPeriod"/>
            </a:pPr>
            <a:r>
              <a:rPr lang="en-US" altLang="ko-KR" sz="1400" dirty="0" err="1" smtClean="0">
                <a:solidFill>
                  <a:schemeClr val="bg2"/>
                </a:solidFill>
              </a:rPr>
              <a:t>DownLoad</a:t>
            </a:r>
            <a:r>
              <a:rPr lang="en-US" altLang="ko-KR" sz="1400" dirty="0" smtClean="0">
                <a:solidFill>
                  <a:schemeClr val="bg2"/>
                </a:solidFill>
              </a:rPr>
              <a:t> </a:t>
            </a:r>
            <a:r>
              <a:rPr lang="ko-KR" altLang="en-US" sz="1400" dirty="0" smtClean="0">
                <a:solidFill>
                  <a:schemeClr val="bg2"/>
                </a:solidFill>
              </a:rPr>
              <a:t>서버 </a:t>
            </a:r>
            <a:r>
              <a:rPr lang="en-US" altLang="ko-KR" sz="1400" dirty="0" smtClean="0">
                <a:solidFill>
                  <a:schemeClr val="bg2"/>
                </a:solidFill>
              </a:rPr>
              <a:t>DB (</a:t>
            </a:r>
            <a:r>
              <a:rPr lang="en-US" altLang="ko-KR" sz="1400" dirty="0" err="1" smtClean="0">
                <a:solidFill>
                  <a:schemeClr val="bg2"/>
                </a:solidFill>
              </a:rPr>
              <a:t>DownLoad</a:t>
            </a:r>
            <a:r>
              <a:rPr lang="en-US" altLang="ko-KR" sz="1400" dirty="0" smtClean="0">
                <a:solidFill>
                  <a:schemeClr val="bg2"/>
                </a:solidFill>
              </a:rPr>
              <a:t> </a:t>
            </a:r>
            <a:r>
              <a:rPr lang="ko-KR" altLang="en-US" sz="1400" dirty="0" smtClean="0">
                <a:solidFill>
                  <a:schemeClr val="bg2"/>
                </a:solidFill>
              </a:rPr>
              <a:t>파일 정보</a:t>
            </a:r>
            <a:r>
              <a:rPr lang="en-US" altLang="ko-KR" sz="1400" dirty="0" smtClean="0">
                <a:solidFill>
                  <a:schemeClr val="bg2"/>
                </a:solidFill>
              </a:rPr>
              <a:t>…)</a:t>
            </a:r>
          </a:p>
          <a:p>
            <a:pPr marL="342900" indent="-342900">
              <a:buAutoNum type="arabicPeriod"/>
            </a:pPr>
            <a:r>
              <a:rPr lang="en-US" altLang="ko-KR" sz="1400" dirty="0" smtClean="0">
                <a:solidFill>
                  <a:schemeClr val="bg2"/>
                </a:solidFill>
              </a:rPr>
              <a:t>Session </a:t>
            </a:r>
            <a:r>
              <a:rPr lang="ko-KR" altLang="en-US" sz="1400" dirty="0" smtClean="0">
                <a:solidFill>
                  <a:schemeClr val="bg2"/>
                </a:solidFill>
              </a:rPr>
              <a:t>서버에서 분석한 패턴 분석 정보 </a:t>
            </a:r>
            <a:r>
              <a:rPr lang="en-US" altLang="ko-KR" sz="1400" dirty="0" smtClean="0">
                <a:solidFill>
                  <a:schemeClr val="bg2"/>
                </a:solidFill>
              </a:rPr>
              <a:t>DB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928926" y="2714620"/>
            <a:ext cx="514353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sz="1300" dirty="0" smtClean="0">
                <a:solidFill>
                  <a:schemeClr val="bg2"/>
                </a:solidFill>
              </a:rPr>
              <a:t>Common Master </a:t>
            </a:r>
            <a:r>
              <a:rPr lang="ko-KR" altLang="en-US" sz="1300" dirty="0" smtClean="0">
                <a:solidFill>
                  <a:schemeClr val="bg2"/>
                </a:solidFill>
              </a:rPr>
              <a:t>서버에 접속하여</a:t>
            </a:r>
            <a:r>
              <a:rPr lang="en-US" altLang="ko-KR" sz="1300" dirty="0" smtClean="0">
                <a:solidFill>
                  <a:schemeClr val="bg2"/>
                </a:solidFill>
              </a:rPr>
              <a:t/>
            </a:r>
            <a:br>
              <a:rPr lang="en-US" altLang="ko-KR" sz="1300" dirty="0" smtClean="0">
                <a:solidFill>
                  <a:schemeClr val="bg2"/>
                </a:solidFill>
              </a:rPr>
            </a:br>
            <a:r>
              <a:rPr lang="ko-KR" altLang="en-US" sz="1300" dirty="0" smtClean="0">
                <a:solidFill>
                  <a:schemeClr val="bg2"/>
                </a:solidFill>
              </a:rPr>
              <a:t>하위의 모든 서버 정보를 받는다</a:t>
            </a:r>
            <a:r>
              <a:rPr lang="en-US" altLang="ko-KR" sz="1300" dirty="0" smtClean="0">
                <a:solidFill>
                  <a:schemeClr val="bg2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US" altLang="ko-KR" sz="1300" dirty="0" smtClean="0">
                <a:solidFill>
                  <a:schemeClr val="bg2"/>
                </a:solidFill>
              </a:rPr>
              <a:t>Client </a:t>
            </a:r>
            <a:r>
              <a:rPr lang="ko-KR" altLang="en-US" sz="1300" dirty="0" smtClean="0">
                <a:solidFill>
                  <a:schemeClr val="bg2"/>
                </a:solidFill>
              </a:rPr>
              <a:t>접속을 받아서 버전 정보를 확인하고</a:t>
            </a:r>
            <a:r>
              <a:rPr lang="en-US" altLang="ko-KR" sz="1300" dirty="0" smtClean="0">
                <a:solidFill>
                  <a:schemeClr val="bg2"/>
                </a:solidFill>
              </a:rPr>
              <a:t>,</a:t>
            </a:r>
            <a:br>
              <a:rPr lang="en-US" altLang="ko-KR" sz="1300" dirty="0" smtClean="0">
                <a:solidFill>
                  <a:schemeClr val="bg2"/>
                </a:solidFill>
              </a:rPr>
            </a:br>
            <a:r>
              <a:rPr lang="ko-KR" altLang="en-US" sz="1300" dirty="0" smtClean="0">
                <a:solidFill>
                  <a:schemeClr val="bg2"/>
                </a:solidFill>
              </a:rPr>
              <a:t>버전이 다르면 </a:t>
            </a:r>
            <a:r>
              <a:rPr lang="en-US" altLang="ko-KR" sz="1300" dirty="0" err="1" smtClean="0">
                <a:solidFill>
                  <a:schemeClr val="bg2"/>
                </a:solidFill>
              </a:rPr>
              <a:t>DownLoad</a:t>
            </a:r>
            <a:r>
              <a:rPr lang="en-US" altLang="ko-KR" sz="1300" dirty="0" smtClean="0">
                <a:solidFill>
                  <a:schemeClr val="bg2"/>
                </a:solidFill>
              </a:rPr>
              <a:t> </a:t>
            </a:r>
            <a:r>
              <a:rPr lang="ko-KR" altLang="en-US" sz="1300" dirty="0" smtClean="0">
                <a:solidFill>
                  <a:schemeClr val="bg2"/>
                </a:solidFill>
              </a:rPr>
              <a:t>서버로 중계</a:t>
            </a:r>
            <a:r>
              <a:rPr lang="en-US" altLang="ko-KR" sz="1300" dirty="0" smtClean="0">
                <a:solidFill>
                  <a:schemeClr val="bg2"/>
                </a:solidFill>
              </a:rPr>
              <a:t>,</a:t>
            </a:r>
            <a:br>
              <a:rPr lang="en-US" altLang="ko-KR" sz="1300" dirty="0" smtClean="0">
                <a:solidFill>
                  <a:schemeClr val="bg2"/>
                </a:solidFill>
              </a:rPr>
            </a:br>
            <a:r>
              <a:rPr lang="ko-KR" altLang="en-US" sz="1300" dirty="0" smtClean="0">
                <a:solidFill>
                  <a:schemeClr val="bg2"/>
                </a:solidFill>
              </a:rPr>
              <a:t>버전이 같으면 </a:t>
            </a:r>
            <a:r>
              <a:rPr lang="en-US" altLang="ko-KR" sz="1300" dirty="0" smtClean="0">
                <a:solidFill>
                  <a:schemeClr val="bg2"/>
                </a:solidFill>
              </a:rPr>
              <a:t>Session </a:t>
            </a:r>
            <a:r>
              <a:rPr lang="ko-KR" altLang="en-US" sz="1300" dirty="0" smtClean="0">
                <a:solidFill>
                  <a:schemeClr val="bg2"/>
                </a:solidFill>
              </a:rPr>
              <a:t>서버로 중계한다</a:t>
            </a:r>
            <a:r>
              <a:rPr lang="en-US" altLang="ko-KR" sz="1300" dirty="0" smtClean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28926" y="1857364"/>
            <a:ext cx="514353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sz="1300" dirty="0" smtClean="0">
                <a:solidFill>
                  <a:schemeClr val="bg2"/>
                </a:solidFill>
              </a:rPr>
              <a:t>인증 </a:t>
            </a:r>
            <a:r>
              <a:rPr lang="en-US" altLang="ko-KR" sz="1300" dirty="0" smtClean="0">
                <a:solidFill>
                  <a:schemeClr val="bg2"/>
                </a:solidFill>
              </a:rPr>
              <a:t>Master </a:t>
            </a:r>
            <a:r>
              <a:rPr lang="ko-KR" altLang="en-US" sz="1300" dirty="0" smtClean="0">
                <a:solidFill>
                  <a:schemeClr val="bg2"/>
                </a:solidFill>
              </a:rPr>
              <a:t>서버에 접속하여</a:t>
            </a:r>
            <a:r>
              <a:rPr lang="en-US" altLang="ko-KR" sz="1300" dirty="0" smtClean="0">
                <a:solidFill>
                  <a:schemeClr val="bg2"/>
                </a:solidFill>
              </a:rPr>
              <a:t/>
            </a:r>
            <a:br>
              <a:rPr lang="en-US" altLang="ko-KR" sz="1300" dirty="0" smtClean="0">
                <a:solidFill>
                  <a:schemeClr val="bg2"/>
                </a:solidFill>
              </a:rPr>
            </a:br>
            <a:r>
              <a:rPr lang="ko-KR" altLang="en-US" sz="1300" dirty="0" smtClean="0">
                <a:solidFill>
                  <a:schemeClr val="bg2"/>
                </a:solidFill>
              </a:rPr>
              <a:t>하위의 모든 서버 정보를 받는다</a:t>
            </a:r>
            <a:r>
              <a:rPr lang="en-US" altLang="ko-KR" sz="1300" dirty="0" smtClean="0">
                <a:solidFill>
                  <a:schemeClr val="bg2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sz="1300" dirty="0" smtClean="0">
                <a:solidFill>
                  <a:schemeClr val="bg2"/>
                </a:solidFill>
              </a:rPr>
              <a:t>각 하위 서버들의 정보를 수집한다</a:t>
            </a:r>
            <a:r>
              <a:rPr lang="en-US" altLang="ko-KR" sz="1300" dirty="0" smtClean="0">
                <a:solidFill>
                  <a:schemeClr val="bg2"/>
                </a:solidFill>
              </a:rPr>
              <a:t>.</a:t>
            </a:r>
          </a:p>
        </p:txBody>
      </p:sp>
      <p:grpSp>
        <p:nvGrpSpPr>
          <p:cNvPr id="22" name="그룹 64"/>
          <p:cNvGrpSpPr/>
          <p:nvPr/>
        </p:nvGrpSpPr>
        <p:grpSpPr>
          <a:xfrm>
            <a:off x="785786" y="3929066"/>
            <a:ext cx="7358114" cy="1143008"/>
            <a:chOff x="785786" y="3286124"/>
            <a:chExt cx="7358114" cy="1071570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785786" y="3286124"/>
              <a:ext cx="7358114" cy="107157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4" name="타원 23"/>
            <p:cNvSpPr/>
            <p:nvPr/>
          </p:nvSpPr>
          <p:spPr>
            <a:xfrm>
              <a:off x="928662" y="3429000"/>
              <a:ext cx="1788699" cy="556119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Session</a:t>
              </a:r>
            </a:p>
            <a:p>
              <a:pPr algn="ctr"/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928926" y="3929066"/>
            <a:ext cx="514353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sz="1300" dirty="0" smtClean="0">
                <a:solidFill>
                  <a:schemeClr val="bg2"/>
                </a:solidFill>
              </a:rPr>
              <a:t>Common Master </a:t>
            </a:r>
            <a:r>
              <a:rPr lang="ko-KR" altLang="en-US" sz="1300" dirty="0" smtClean="0">
                <a:solidFill>
                  <a:schemeClr val="bg2"/>
                </a:solidFill>
              </a:rPr>
              <a:t>서버에 접속하여</a:t>
            </a:r>
            <a:r>
              <a:rPr lang="en-US" altLang="ko-KR" sz="1300" dirty="0" smtClean="0">
                <a:solidFill>
                  <a:schemeClr val="bg2"/>
                </a:solidFill>
              </a:rPr>
              <a:t/>
            </a:r>
            <a:br>
              <a:rPr lang="en-US" altLang="ko-KR" sz="1300" dirty="0" smtClean="0">
                <a:solidFill>
                  <a:schemeClr val="bg2"/>
                </a:solidFill>
              </a:rPr>
            </a:br>
            <a:r>
              <a:rPr lang="ko-KR" altLang="en-US" sz="1300" dirty="0" smtClean="0">
                <a:solidFill>
                  <a:schemeClr val="bg2"/>
                </a:solidFill>
              </a:rPr>
              <a:t>하위의 모든 서버 정보를 받는다</a:t>
            </a:r>
            <a:r>
              <a:rPr lang="en-US" altLang="ko-KR" sz="1300" dirty="0" smtClean="0">
                <a:solidFill>
                  <a:schemeClr val="bg2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US" altLang="ko-KR" sz="1300" dirty="0" smtClean="0">
                <a:solidFill>
                  <a:schemeClr val="bg2"/>
                </a:solidFill>
              </a:rPr>
              <a:t>Client </a:t>
            </a:r>
            <a:r>
              <a:rPr lang="ko-KR" altLang="en-US" sz="1300" dirty="0" smtClean="0">
                <a:solidFill>
                  <a:schemeClr val="bg2"/>
                </a:solidFill>
              </a:rPr>
              <a:t>접속을 받아서 </a:t>
            </a:r>
            <a:r>
              <a:rPr lang="en-US" altLang="ko-KR" sz="1300" dirty="0" smtClean="0">
                <a:solidFill>
                  <a:schemeClr val="bg2"/>
                </a:solidFill>
              </a:rPr>
              <a:t>Contents </a:t>
            </a:r>
            <a:r>
              <a:rPr lang="ko-KR" altLang="en-US" sz="1300" dirty="0" smtClean="0">
                <a:solidFill>
                  <a:schemeClr val="bg2"/>
                </a:solidFill>
              </a:rPr>
              <a:t>서버로 연결을 중계한다</a:t>
            </a:r>
            <a:r>
              <a:rPr lang="en-US" altLang="ko-KR" sz="1300" dirty="0" smtClean="0">
                <a:solidFill>
                  <a:schemeClr val="bg2"/>
                </a:solidFill>
              </a:rPr>
              <a:t>.</a:t>
            </a:r>
            <a:br>
              <a:rPr lang="en-US" altLang="ko-KR" sz="1300" dirty="0" smtClean="0">
                <a:solidFill>
                  <a:schemeClr val="bg2"/>
                </a:solidFill>
              </a:rPr>
            </a:br>
            <a:r>
              <a:rPr lang="en-US" altLang="ko-KR" sz="1300" dirty="0" smtClean="0">
                <a:solidFill>
                  <a:schemeClr val="bg2"/>
                </a:solidFill>
              </a:rPr>
              <a:t>(1 Client</a:t>
            </a:r>
            <a:r>
              <a:rPr lang="ko-KR" altLang="en-US" sz="1300" dirty="0" smtClean="0">
                <a:solidFill>
                  <a:schemeClr val="bg2"/>
                </a:solidFill>
              </a:rPr>
              <a:t>당 </a:t>
            </a:r>
            <a:r>
              <a:rPr lang="en-US" altLang="ko-KR" sz="1300" dirty="0" smtClean="0">
                <a:solidFill>
                  <a:schemeClr val="bg2"/>
                </a:solidFill>
              </a:rPr>
              <a:t>1</a:t>
            </a:r>
            <a:r>
              <a:rPr lang="ko-KR" altLang="en-US" sz="1300" dirty="0" smtClean="0">
                <a:solidFill>
                  <a:schemeClr val="bg2"/>
                </a:solidFill>
              </a:rPr>
              <a:t>세션을 유지한다</a:t>
            </a:r>
            <a:r>
              <a:rPr lang="en-US" altLang="ko-KR" sz="1300" dirty="0" smtClean="0">
                <a:solidFill>
                  <a:schemeClr val="bg2"/>
                </a:solidFill>
              </a:rPr>
              <a:t>.)</a:t>
            </a:r>
          </a:p>
          <a:p>
            <a:pPr marL="342900" indent="-342900">
              <a:buAutoNum type="arabicPeriod"/>
            </a:pPr>
            <a:r>
              <a:rPr lang="en-US" altLang="ko-KR" sz="1300" dirty="0" smtClean="0">
                <a:solidFill>
                  <a:schemeClr val="bg2"/>
                </a:solidFill>
              </a:rPr>
              <a:t>User</a:t>
            </a:r>
            <a:r>
              <a:rPr lang="ko-KR" altLang="en-US" sz="1300" dirty="0" smtClean="0">
                <a:solidFill>
                  <a:schemeClr val="bg2"/>
                </a:solidFill>
              </a:rPr>
              <a:t>의 행동 패턴을 분석</a:t>
            </a:r>
            <a:r>
              <a:rPr lang="en-US" altLang="ko-KR" sz="1300" dirty="0" smtClean="0">
                <a:solidFill>
                  <a:schemeClr val="bg2"/>
                </a:solidFill>
              </a:rPr>
              <a:t>(</a:t>
            </a:r>
            <a:r>
              <a:rPr lang="ko-KR" altLang="en-US" sz="1300" dirty="0" err="1" smtClean="0">
                <a:solidFill>
                  <a:schemeClr val="bg2"/>
                </a:solidFill>
              </a:rPr>
              <a:t>봇은</a:t>
            </a:r>
            <a:r>
              <a:rPr lang="ko-KR" altLang="en-US" sz="1300" dirty="0" smtClean="0">
                <a:solidFill>
                  <a:schemeClr val="bg2"/>
                </a:solidFill>
              </a:rPr>
              <a:t> 항상 동일한 패턴을 이용한다</a:t>
            </a:r>
            <a:r>
              <a:rPr lang="en-US" altLang="ko-KR" sz="1300" dirty="0" smtClean="0">
                <a:solidFill>
                  <a:schemeClr val="bg2"/>
                </a:solidFill>
              </a:rPr>
              <a:t>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3" descr="바닥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4282" y="3071834"/>
            <a:ext cx="8715436" cy="3500438"/>
          </a:xfrm>
          <a:prstGeom prst="rect">
            <a:avLst/>
          </a:prstGeom>
          <a:noFill/>
        </p:spPr>
      </p:pic>
      <p:grpSp>
        <p:nvGrpSpPr>
          <p:cNvPr id="216" name="그룹 215"/>
          <p:cNvGrpSpPr/>
          <p:nvPr/>
        </p:nvGrpSpPr>
        <p:grpSpPr>
          <a:xfrm>
            <a:off x="285688" y="3214686"/>
            <a:ext cx="7929618" cy="3286148"/>
            <a:chOff x="285688" y="3214686"/>
            <a:chExt cx="7929618" cy="3286148"/>
          </a:xfrm>
        </p:grpSpPr>
        <p:sp>
          <p:nvSpPr>
            <p:cNvPr id="110" name="직사각형 109"/>
            <p:cNvSpPr/>
            <p:nvPr/>
          </p:nvSpPr>
          <p:spPr>
            <a:xfrm>
              <a:off x="285688" y="3214686"/>
              <a:ext cx="7929618" cy="3286148"/>
            </a:xfrm>
            <a:prstGeom prst="rect">
              <a:avLst/>
            </a:prstGeom>
            <a:solidFill>
              <a:schemeClr val="accent1">
                <a:alpha val="2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1" name="직사각형 110"/>
            <p:cNvSpPr/>
            <p:nvPr/>
          </p:nvSpPr>
          <p:spPr>
            <a:xfrm>
              <a:off x="285688" y="3303630"/>
              <a:ext cx="3000428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altLang="ko-KR" sz="3000" b="1" dirty="0" smtClean="0">
                  <a:ln w="50800"/>
                  <a:solidFill>
                    <a:schemeClr val="bg1">
                      <a:shade val="50000"/>
                    </a:schemeClr>
                  </a:solidFill>
                </a:rPr>
                <a:t>Contents Layer</a:t>
              </a:r>
              <a:endParaRPr lang="en-US" altLang="ko-KR" sz="3000" b="1" dirty="0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</p:grpSp>
      <p:sp>
        <p:nvSpPr>
          <p:cNvPr id="11" name="제목 1"/>
          <p:cNvSpPr txBox="1">
            <a:spLocks/>
          </p:cNvSpPr>
          <p:nvPr/>
        </p:nvSpPr>
        <p:spPr>
          <a:xfrm>
            <a:off x="285720" y="0"/>
            <a:ext cx="877253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000" dirty="0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보안을 위한 인증 시스템</a:t>
            </a:r>
            <a:endParaRPr kumimoji="0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n-cs"/>
            </a:endParaRPr>
          </a:p>
        </p:txBody>
      </p:sp>
      <p:grpSp>
        <p:nvGrpSpPr>
          <p:cNvPr id="215" name="그룹 214"/>
          <p:cNvGrpSpPr/>
          <p:nvPr/>
        </p:nvGrpSpPr>
        <p:grpSpPr>
          <a:xfrm>
            <a:off x="285688" y="1142984"/>
            <a:ext cx="7929618" cy="1928826"/>
            <a:chOff x="285688" y="1142984"/>
            <a:chExt cx="7929618" cy="1928826"/>
          </a:xfrm>
        </p:grpSpPr>
        <p:sp>
          <p:nvSpPr>
            <p:cNvPr id="36" name="직사각형 35"/>
            <p:cNvSpPr/>
            <p:nvPr/>
          </p:nvSpPr>
          <p:spPr>
            <a:xfrm>
              <a:off x="285688" y="1142984"/>
              <a:ext cx="7929618" cy="1928826"/>
            </a:xfrm>
            <a:prstGeom prst="rect">
              <a:avLst/>
            </a:prstGeom>
            <a:solidFill>
              <a:schemeClr val="accent1">
                <a:alpha val="2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285688" y="1214422"/>
              <a:ext cx="3071834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altLang="ko-KR" sz="3000" b="1" dirty="0" smtClean="0">
                  <a:ln w="50800"/>
                  <a:solidFill>
                    <a:schemeClr val="bg1">
                      <a:shade val="50000"/>
                    </a:schemeClr>
                  </a:solidFill>
                </a:rPr>
                <a:t>Common</a:t>
              </a:r>
              <a:r>
                <a:rPr lang="ko-KR" altLang="en-US" sz="3000" b="1" dirty="0" smtClean="0">
                  <a:ln w="50800"/>
                  <a:solidFill>
                    <a:schemeClr val="bg1">
                      <a:shade val="50000"/>
                    </a:schemeClr>
                  </a:solidFill>
                </a:rPr>
                <a:t> </a:t>
              </a:r>
              <a:r>
                <a:rPr lang="en-US" altLang="ko-KR" sz="3000" b="1" dirty="0" smtClean="0">
                  <a:ln w="50800"/>
                  <a:solidFill>
                    <a:schemeClr val="bg1">
                      <a:shade val="50000"/>
                    </a:schemeClr>
                  </a:solidFill>
                </a:rPr>
                <a:t>Layer</a:t>
              </a:r>
              <a:endParaRPr lang="en-US" altLang="ko-KR" sz="3000" b="1" dirty="0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</p:grpSp>
      <p:cxnSp>
        <p:nvCxnSpPr>
          <p:cNvPr id="97" name="Shape 72"/>
          <p:cNvCxnSpPr>
            <a:stCxn id="100" idx="1"/>
          </p:cNvCxnSpPr>
          <p:nvPr/>
        </p:nvCxnSpPr>
        <p:spPr>
          <a:xfrm rot="10800000" flipV="1">
            <a:off x="6715126" y="398956"/>
            <a:ext cx="571519" cy="1094"/>
          </a:xfrm>
          <a:prstGeom prst="bentConnector3">
            <a:avLst>
              <a:gd name="adj1" fmla="val 50000"/>
            </a:avLst>
          </a:prstGeom>
          <a:ln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7286644" y="214290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인증</a:t>
            </a:r>
            <a:r>
              <a:rPr lang="en-US" altLang="ko-K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연결</a:t>
            </a:r>
            <a:endParaRPr lang="ko-KR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1" name="직선 화살표 연결선 100"/>
          <p:cNvCxnSpPr>
            <a:stCxn id="104" idx="1"/>
          </p:cNvCxnSpPr>
          <p:nvPr/>
        </p:nvCxnSpPr>
        <p:spPr>
          <a:xfrm rot="10800000" flipV="1">
            <a:off x="6715126" y="827583"/>
            <a:ext cx="571519" cy="1091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7286644" y="642918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accent2"/>
                </a:solidFill>
              </a:rPr>
              <a:t>Client </a:t>
            </a:r>
            <a:r>
              <a:rPr lang="ko-KR" altLang="en-US" dirty="0" smtClean="0">
                <a:solidFill>
                  <a:schemeClr val="accent2"/>
                </a:solidFill>
              </a:rPr>
              <a:t>연결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grpSp>
        <p:nvGrpSpPr>
          <p:cNvPr id="218" name="그룹 217"/>
          <p:cNvGrpSpPr/>
          <p:nvPr/>
        </p:nvGrpSpPr>
        <p:grpSpPr>
          <a:xfrm>
            <a:off x="571440" y="2250928"/>
            <a:ext cx="7500990" cy="4107030"/>
            <a:chOff x="571440" y="2250928"/>
            <a:chExt cx="7500990" cy="4107030"/>
          </a:xfrm>
        </p:grpSpPr>
        <p:cxnSp>
          <p:nvCxnSpPr>
            <p:cNvPr id="103" name="Shape 93"/>
            <p:cNvCxnSpPr>
              <a:stCxn id="63" idx="0"/>
              <a:endCxn id="113" idx="4"/>
            </p:cNvCxnSpPr>
            <p:nvPr/>
          </p:nvCxnSpPr>
          <p:spPr>
            <a:xfrm rot="5400000" flipH="1" flipV="1">
              <a:off x="3724273" y="4911011"/>
              <a:ext cx="1535262" cy="1588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13" name="타원 112"/>
            <p:cNvSpPr/>
            <p:nvPr/>
          </p:nvSpPr>
          <p:spPr>
            <a:xfrm>
              <a:off x="3643274" y="3464064"/>
              <a:ext cx="1697260" cy="67931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Contents Master 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sp>
          <p:nvSpPr>
            <p:cNvPr id="129" name="순서도: 자기 디스크 128"/>
            <p:cNvSpPr/>
            <p:nvPr/>
          </p:nvSpPr>
          <p:spPr>
            <a:xfrm>
              <a:off x="7286612" y="3500438"/>
              <a:ext cx="785818" cy="642942"/>
            </a:xfrm>
            <a:prstGeom prst="flowChartMagneticDisk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Contents</a:t>
              </a:r>
            </a:p>
            <a:p>
              <a:pPr algn="ctr"/>
              <a:r>
                <a:rPr lang="en-US" altLang="ko-KR" sz="1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DB</a:t>
              </a:r>
              <a:endParaRPr lang="ko-KR" altLang="en-US" sz="1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  <p:grpSp>
          <p:nvGrpSpPr>
            <p:cNvPr id="61" name="그룹 60"/>
            <p:cNvGrpSpPr/>
            <p:nvPr/>
          </p:nvGrpSpPr>
          <p:grpSpPr>
            <a:xfrm>
              <a:off x="5857852" y="5072074"/>
              <a:ext cx="1840136" cy="822192"/>
              <a:chOff x="3857620" y="4143380"/>
              <a:chExt cx="1840136" cy="822192"/>
            </a:xfrm>
          </p:grpSpPr>
          <p:sp>
            <p:nvSpPr>
              <p:cNvPr id="57" name="타원 56"/>
              <p:cNvSpPr/>
              <p:nvPr/>
            </p:nvSpPr>
            <p:spPr>
              <a:xfrm>
                <a:off x="3857620" y="4143380"/>
                <a:ext cx="1697260" cy="679316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dirty="0" smtClean="0"/>
                  <a:t>World </a:t>
                </a:r>
                <a:r>
                  <a:rPr lang="ko-KR" altLang="en-US" sz="1400" dirty="0" smtClean="0"/>
                  <a:t>서버</a:t>
                </a:r>
                <a:endParaRPr lang="ko-KR" altLang="en-US" sz="1400" dirty="0"/>
              </a:p>
            </p:txBody>
          </p:sp>
          <p:sp>
            <p:nvSpPr>
              <p:cNvPr id="58" name="타원 57"/>
              <p:cNvSpPr/>
              <p:nvPr/>
            </p:nvSpPr>
            <p:spPr>
              <a:xfrm>
                <a:off x="3929058" y="4214818"/>
                <a:ext cx="1697260" cy="679316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dirty="0" smtClean="0"/>
                  <a:t>World </a:t>
                </a:r>
                <a:r>
                  <a:rPr lang="ko-KR" altLang="en-US" sz="1400" dirty="0" smtClean="0"/>
                  <a:t>서버</a:t>
                </a:r>
                <a:endParaRPr lang="ko-KR" altLang="en-US" sz="1400" dirty="0"/>
              </a:p>
            </p:txBody>
          </p:sp>
          <p:sp>
            <p:nvSpPr>
              <p:cNvPr id="60" name="타원 59"/>
              <p:cNvSpPr/>
              <p:nvPr/>
            </p:nvSpPr>
            <p:spPr>
              <a:xfrm>
                <a:off x="4000496" y="4286256"/>
                <a:ext cx="1697260" cy="679316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dirty="0" smtClean="0"/>
                  <a:t>World </a:t>
                </a:r>
                <a:r>
                  <a:rPr lang="ko-KR" altLang="en-US" sz="1400" dirty="0" smtClean="0"/>
                  <a:t>서버</a:t>
                </a:r>
                <a:endParaRPr lang="ko-KR" altLang="en-US" sz="1400" dirty="0"/>
              </a:p>
            </p:txBody>
          </p:sp>
        </p:grpSp>
        <p:sp>
          <p:nvSpPr>
            <p:cNvPr id="62" name="타원 61"/>
            <p:cNvSpPr/>
            <p:nvPr/>
          </p:nvSpPr>
          <p:spPr>
            <a:xfrm>
              <a:off x="571440" y="5678642"/>
              <a:ext cx="1697260" cy="67931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AI 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sp>
          <p:nvSpPr>
            <p:cNvPr id="63" name="타원 62"/>
            <p:cNvSpPr/>
            <p:nvPr/>
          </p:nvSpPr>
          <p:spPr>
            <a:xfrm>
              <a:off x="3643274" y="5678642"/>
              <a:ext cx="1697260" cy="67931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NPC 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cxnSp>
          <p:nvCxnSpPr>
            <p:cNvPr id="65" name="직선 화살표 연결선 64"/>
            <p:cNvCxnSpPr>
              <a:stCxn id="62" idx="6"/>
              <a:endCxn id="63" idx="2"/>
            </p:cNvCxnSpPr>
            <p:nvPr/>
          </p:nvCxnSpPr>
          <p:spPr>
            <a:xfrm>
              <a:off x="2268700" y="6018300"/>
              <a:ext cx="1374574" cy="1588"/>
            </a:xfrm>
            <a:prstGeom prst="straightConnector1">
              <a:avLst/>
            </a:prstGeom>
            <a:ln>
              <a:tailEnd type="arrow"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8" name="직선 화살표 연결선 67"/>
            <p:cNvCxnSpPr>
              <a:stCxn id="63" idx="6"/>
            </p:cNvCxnSpPr>
            <p:nvPr/>
          </p:nvCxnSpPr>
          <p:spPr>
            <a:xfrm flipV="1">
              <a:off x="5340534" y="5554608"/>
              <a:ext cx="660194" cy="463692"/>
            </a:xfrm>
            <a:prstGeom prst="straightConnector1">
              <a:avLst/>
            </a:prstGeom>
            <a:ln>
              <a:tailEnd type="arrow"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79" name="타원 78"/>
            <p:cNvSpPr/>
            <p:nvPr/>
          </p:nvSpPr>
          <p:spPr>
            <a:xfrm>
              <a:off x="3643274" y="4643446"/>
              <a:ext cx="1697260" cy="67931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PC 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cxnSp>
          <p:nvCxnSpPr>
            <p:cNvPr id="81" name="직선 화살표 연결선 80"/>
            <p:cNvCxnSpPr>
              <a:endCxn id="79" idx="2"/>
            </p:cNvCxnSpPr>
            <p:nvPr/>
          </p:nvCxnSpPr>
          <p:spPr>
            <a:xfrm rot="16200000" flipH="1">
              <a:off x="2276890" y="3616720"/>
              <a:ext cx="1625542" cy="1107225"/>
            </a:xfrm>
            <a:prstGeom prst="straightConnector1">
              <a:avLst/>
            </a:prstGeom>
            <a:ln>
              <a:tailEnd type="arrow"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0" name="직선 화살표 연결선 89"/>
            <p:cNvCxnSpPr>
              <a:stCxn id="79" idx="6"/>
            </p:cNvCxnSpPr>
            <p:nvPr/>
          </p:nvCxnSpPr>
          <p:spPr>
            <a:xfrm>
              <a:off x="5340534" y="4983104"/>
              <a:ext cx="517318" cy="428628"/>
            </a:xfrm>
            <a:prstGeom prst="straightConnector1">
              <a:avLst/>
            </a:prstGeom>
            <a:ln>
              <a:tailEnd type="arrow"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4" name="Shape 93"/>
            <p:cNvCxnSpPr>
              <a:stCxn id="79" idx="0"/>
              <a:endCxn id="113" idx="4"/>
            </p:cNvCxnSpPr>
            <p:nvPr/>
          </p:nvCxnSpPr>
          <p:spPr>
            <a:xfrm rot="5400000" flipH="1" flipV="1">
              <a:off x="4241871" y="4393413"/>
              <a:ext cx="500066" cy="1588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7" name="Shape 93"/>
            <p:cNvCxnSpPr>
              <a:stCxn id="62" idx="0"/>
              <a:endCxn id="113" idx="3"/>
            </p:cNvCxnSpPr>
            <p:nvPr/>
          </p:nvCxnSpPr>
          <p:spPr>
            <a:xfrm rot="5400000" flipH="1" flipV="1">
              <a:off x="1838579" y="3625389"/>
              <a:ext cx="1634745" cy="2471762"/>
            </a:xfrm>
            <a:prstGeom prst="bentConnector3">
              <a:avLst>
                <a:gd name="adj1" fmla="val 66886"/>
              </a:avLst>
            </a:prstGeom>
            <a:ln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3" name="Shape 93"/>
            <p:cNvCxnSpPr>
              <a:stCxn id="113" idx="0"/>
              <a:endCxn id="198" idx="4"/>
            </p:cNvCxnSpPr>
            <p:nvPr/>
          </p:nvCxnSpPr>
          <p:spPr>
            <a:xfrm rot="5400000" flipH="1" flipV="1">
              <a:off x="3885352" y="2857480"/>
              <a:ext cx="1213136" cy="32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9" name="Shape 93"/>
            <p:cNvCxnSpPr>
              <a:endCxn id="113" idx="5"/>
            </p:cNvCxnSpPr>
            <p:nvPr/>
          </p:nvCxnSpPr>
          <p:spPr>
            <a:xfrm rot="16200000" flipV="1">
              <a:off x="5385141" y="3750733"/>
              <a:ext cx="1028177" cy="1614506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3" name="Shape 93"/>
            <p:cNvCxnSpPr>
              <a:endCxn id="113" idx="5"/>
            </p:cNvCxnSpPr>
            <p:nvPr/>
          </p:nvCxnSpPr>
          <p:spPr>
            <a:xfrm rot="16200000" flipV="1">
              <a:off x="5385141" y="3750733"/>
              <a:ext cx="1099615" cy="1685944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4" name="Shape 93"/>
            <p:cNvCxnSpPr>
              <a:endCxn id="113" idx="5"/>
            </p:cNvCxnSpPr>
            <p:nvPr/>
          </p:nvCxnSpPr>
          <p:spPr>
            <a:xfrm rot="16200000" flipV="1">
              <a:off x="5385141" y="3750733"/>
              <a:ext cx="1171053" cy="1757382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77" name="그룹 176"/>
          <p:cNvGrpSpPr/>
          <p:nvPr/>
        </p:nvGrpSpPr>
        <p:grpSpPr>
          <a:xfrm>
            <a:off x="8358214" y="1098314"/>
            <a:ext cx="635401" cy="1973496"/>
            <a:chOff x="93248" y="1188250"/>
            <a:chExt cx="434527" cy="4312452"/>
          </a:xfrm>
        </p:grpSpPr>
        <p:sp>
          <p:nvSpPr>
            <p:cNvPr id="178" name="아래쪽 화살표 177"/>
            <p:cNvSpPr/>
            <p:nvPr/>
          </p:nvSpPr>
          <p:spPr>
            <a:xfrm>
              <a:off x="93248" y="1285860"/>
              <a:ext cx="428628" cy="4214842"/>
            </a:xfrm>
            <a:prstGeom prst="downArrow">
              <a:avLst>
                <a:gd name="adj1" fmla="val 50000"/>
                <a:gd name="adj2" fmla="val 49312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79" name="직사각형 178"/>
            <p:cNvSpPr/>
            <p:nvPr/>
          </p:nvSpPr>
          <p:spPr>
            <a:xfrm>
              <a:off x="99147" y="1188250"/>
              <a:ext cx="428628" cy="423705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ko-KR" sz="15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P</a:t>
              </a:r>
            </a:p>
            <a:p>
              <a:pPr algn="ctr"/>
              <a:r>
                <a:rPr lang="en-US" altLang="ko-KR" sz="15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U</a:t>
              </a:r>
            </a:p>
            <a:p>
              <a:pPr algn="ctr"/>
              <a:r>
                <a:rPr lang="en-US" altLang="ko-KR" sz="15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B</a:t>
              </a:r>
            </a:p>
            <a:p>
              <a:pPr algn="ctr"/>
              <a:r>
                <a:rPr lang="en-US" altLang="ko-KR" sz="15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L</a:t>
              </a:r>
            </a:p>
            <a:p>
              <a:pPr algn="ctr"/>
              <a:r>
                <a:rPr lang="en-US" altLang="ko-KR" sz="15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I</a:t>
              </a:r>
            </a:p>
            <a:p>
              <a:pPr algn="ctr"/>
              <a:r>
                <a:rPr lang="en-US" altLang="ko-KR" sz="15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C</a:t>
              </a:r>
            </a:p>
            <a:p>
              <a:pPr algn="ctr"/>
              <a:endParaRPr lang="en-US" altLang="ko-KR" sz="15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  <a:p>
              <a:pPr algn="ctr"/>
              <a:r>
                <a:rPr lang="en-US" altLang="ko-KR" sz="15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IP</a:t>
              </a:r>
              <a:endParaRPr lang="en-US" altLang="ko-KR" sz="15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</p:grpSp>
      <p:sp>
        <p:nvSpPr>
          <p:cNvPr id="181" name="직사각형 180"/>
          <p:cNvSpPr/>
          <p:nvPr/>
        </p:nvSpPr>
        <p:spPr>
          <a:xfrm>
            <a:off x="8429652" y="3214686"/>
            <a:ext cx="428628" cy="328614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500" dirty="0" smtClean="0"/>
              <a:t>P</a:t>
            </a:r>
          </a:p>
          <a:p>
            <a:pPr algn="ctr"/>
            <a:r>
              <a:rPr lang="en-US" altLang="ko-KR" sz="1500" dirty="0" smtClean="0"/>
              <a:t>R</a:t>
            </a:r>
          </a:p>
          <a:p>
            <a:pPr algn="ctr"/>
            <a:r>
              <a:rPr lang="en-US" altLang="ko-KR" sz="1500" dirty="0" smtClean="0"/>
              <a:t>I</a:t>
            </a:r>
          </a:p>
          <a:p>
            <a:pPr algn="ctr"/>
            <a:r>
              <a:rPr lang="en-US" altLang="ko-KR" sz="1500" dirty="0" smtClean="0"/>
              <a:t>V</a:t>
            </a:r>
          </a:p>
          <a:p>
            <a:pPr algn="ctr"/>
            <a:r>
              <a:rPr lang="en-US" altLang="ko-KR" sz="1500" dirty="0" smtClean="0"/>
              <a:t>A</a:t>
            </a:r>
          </a:p>
          <a:p>
            <a:pPr algn="ctr"/>
            <a:r>
              <a:rPr lang="en-US" altLang="ko-KR" sz="1500" dirty="0" smtClean="0"/>
              <a:t>T</a:t>
            </a:r>
          </a:p>
          <a:p>
            <a:pPr algn="ctr"/>
            <a:r>
              <a:rPr lang="en-US" altLang="ko-KR" sz="1500" dirty="0" smtClean="0"/>
              <a:t>E</a:t>
            </a:r>
          </a:p>
          <a:p>
            <a:pPr algn="ctr"/>
            <a:endParaRPr lang="en-US" altLang="ko-KR" sz="1500" dirty="0" smtClean="0"/>
          </a:p>
          <a:p>
            <a:pPr algn="ctr"/>
            <a:r>
              <a:rPr lang="en-US" altLang="ko-KR" sz="1500" dirty="0" smtClean="0"/>
              <a:t> IP</a:t>
            </a:r>
            <a:endParaRPr lang="ko-KR" altLang="en-US" sz="1500" dirty="0"/>
          </a:p>
        </p:txBody>
      </p:sp>
      <p:grpSp>
        <p:nvGrpSpPr>
          <p:cNvPr id="217" name="그룹 216"/>
          <p:cNvGrpSpPr/>
          <p:nvPr/>
        </p:nvGrpSpPr>
        <p:grpSpPr>
          <a:xfrm>
            <a:off x="71405" y="1164566"/>
            <a:ext cx="7953035" cy="2192996"/>
            <a:chOff x="71405" y="1164566"/>
            <a:chExt cx="7953035" cy="2192996"/>
          </a:xfrm>
        </p:grpSpPr>
        <p:sp>
          <p:nvSpPr>
            <p:cNvPr id="71" name="타원 70"/>
            <p:cNvSpPr/>
            <p:nvPr/>
          </p:nvSpPr>
          <p:spPr>
            <a:xfrm>
              <a:off x="71405" y="2035304"/>
              <a:ext cx="1357323" cy="67931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Client</a:t>
              </a:r>
              <a:endParaRPr lang="ko-KR" altLang="en-US" sz="1400" dirty="0"/>
            </a:p>
          </p:txBody>
        </p:sp>
        <p:cxnSp>
          <p:nvCxnSpPr>
            <p:cNvPr id="75" name="직선 화살표 연결선 74"/>
            <p:cNvCxnSpPr>
              <a:stCxn id="71" idx="6"/>
            </p:cNvCxnSpPr>
            <p:nvPr/>
          </p:nvCxnSpPr>
          <p:spPr>
            <a:xfrm>
              <a:off x="1428728" y="2374962"/>
              <a:ext cx="214314" cy="500066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28" name="순서도: 자기 디스크 127"/>
            <p:cNvSpPr/>
            <p:nvPr/>
          </p:nvSpPr>
          <p:spPr>
            <a:xfrm>
              <a:off x="7238622" y="1465110"/>
              <a:ext cx="785818" cy="642942"/>
            </a:xfrm>
            <a:prstGeom prst="flowChartMagneticDisk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Common</a:t>
              </a:r>
            </a:p>
            <a:p>
              <a:pPr algn="ctr"/>
              <a:r>
                <a:rPr lang="en-US" altLang="ko-KR" sz="1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DB</a:t>
              </a:r>
              <a:endParaRPr lang="ko-KR" altLang="en-US" sz="1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  <p:cxnSp>
          <p:nvCxnSpPr>
            <p:cNvPr id="139" name="직선 화살표 연결선 138"/>
            <p:cNvCxnSpPr>
              <a:endCxn id="198" idx="4"/>
            </p:cNvCxnSpPr>
            <p:nvPr/>
          </p:nvCxnSpPr>
          <p:spPr>
            <a:xfrm rot="5400000" flipH="1" flipV="1">
              <a:off x="3300317" y="1415190"/>
              <a:ext cx="355880" cy="2027357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직선 화살표 연결선 141"/>
            <p:cNvCxnSpPr>
              <a:endCxn id="198" idx="4"/>
            </p:cNvCxnSpPr>
            <p:nvPr/>
          </p:nvCxnSpPr>
          <p:spPr>
            <a:xfrm rot="5400000" flipH="1" flipV="1">
              <a:off x="3300333" y="1486644"/>
              <a:ext cx="427318" cy="1955887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직선 화살표 연결선 144"/>
            <p:cNvCxnSpPr>
              <a:endCxn id="198" idx="4"/>
            </p:cNvCxnSpPr>
            <p:nvPr/>
          </p:nvCxnSpPr>
          <p:spPr>
            <a:xfrm rot="5400000" flipH="1" flipV="1">
              <a:off x="3300317" y="1343752"/>
              <a:ext cx="284442" cy="2098795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그룹 53"/>
            <p:cNvGrpSpPr/>
            <p:nvPr/>
          </p:nvGrpSpPr>
          <p:grpSpPr>
            <a:xfrm>
              <a:off x="1643042" y="2535370"/>
              <a:ext cx="1643106" cy="822192"/>
              <a:chOff x="1357290" y="2643182"/>
              <a:chExt cx="1643106" cy="822192"/>
            </a:xfrm>
          </p:grpSpPr>
          <p:sp>
            <p:nvSpPr>
              <p:cNvPr id="50" name="타원 49"/>
              <p:cNvSpPr/>
              <p:nvPr/>
            </p:nvSpPr>
            <p:spPr>
              <a:xfrm>
                <a:off x="1357290" y="2643182"/>
                <a:ext cx="1500198" cy="679316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dirty="0" smtClean="0"/>
                  <a:t>Session</a:t>
                </a:r>
              </a:p>
              <a:p>
                <a:pPr algn="ctr"/>
                <a:r>
                  <a:rPr lang="ko-KR" altLang="en-US" sz="1400" dirty="0" smtClean="0"/>
                  <a:t>서버</a:t>
                </a:r>
                <a:endParaRPr lang="ko-KR" altLang="en-US" sz="1400" dirty="0"/>
              </a:p>
            </p:txBody>
          </p:sp>
          <p:sp>
            <p:nvSpPr>
              <p:cNvPr id="93" name="타원 92"/>
              <p:cNvSpPr/>
              <p:nvPr/>
            </p:nvSpPr>
            <p:spPr>
              <a:xfrm>
                <a:off x="1428728" y="2714620"/>
                <a:ext cx="1500198" cy="679316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dirty="0" smtClean="0"/>
                  <a:t>Session</a:t>
                </a:r>
              </a:p>
              <a:p>
                <a:pPr algn="ctr"/>
                <a:r>
                  <a:rPr lang="ko-KR" altLang="en-US" sz="1400" dirty="0" smtClean="0"/>
                  <a:t>서버</a:t>
                </a:r>
                <a:endParaRPr lang="ko-KR" altLang="en-US" sz="1400" dirty="0"/>
              </a:p>
            </p:txBody>
          </p:sp>
          <p:sp>
            <p:nvSpPr>
              <p:cNvPr id="95" name="타원 94"/>
              <p:cNvSpPr/>
              <p:nvPr/>
            </p:nvSpPr>
            <p:spPr>
              <a:xfrm>
                <a:off x="1500198" y="2786058"/>
                <a:ext cx="1500198" cy="679316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dirty="0" smtClean="0"/>
                  <a:t>Session</a:t>
                </a:r>
              </a:p>
              <a:p>
                <a:pPr algn="ctr"/>
                <a:r>
                  <a:rPr lang="ko-KR" altLang="en-US" sz="1400" dirty="0" smtClean="0"/>
                  <a:t>서버</a:t>
                </a:r>
                <a:endParaRPr lang="ko-KR" altLang="en-US" sz="1400" dirty="0"/>
              </a:p>
            </p:txBody>
          </p:sp>
        </p:grpSp>
        <p:sp>
          <p:nvSpPr>
            <p:cNvPr id="198" name="타원 197"/>
            <p:cNvSpPr/>
            <p:nvPr/>
          </p:nvSpPr>
          <p:spPr>
            <a:xfrm>
              <a:off x="3643306" y="1571612"/>
              <a:ext cx="1697260" cy="67931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Contents Master 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cxnSp>
          <p:nvCxnSpPr>
            <p:cNvPr id="203" name="직선 화살표 연결선 202"/>
            <p:cNvCxnSpPr>
              <a:stCxn id="198" idx="0"/>
            </p:cNvCxnSpPr>
            <p:nvPr/>
          </p:nvCxnSpPr>
          <p:spPr>
            <a:xfrm rot="16200000" flipV="1">
              <a:off x="4285315" y="1364990"/>
              <a:ext cx="407046" cy="6197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직사각형 31"/>
          <p:cNvSpPr/>
          <p:nvPr/>
        </p:nvSpPr>
        <p:spPr>
          <a:xfrm>
            <a:off x="571472" y="1179579"/>
            <a:ext cx="7929618" cy="5321255"/>
          </a:xfrm>
          <a:prstGeom prst="rect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" name="그룹 19"/>
          <p:cNvGrpSpPr/>
          <p:nvPr/>
        </p:nvGrpSpPr>
        <p:grpSpPr>
          <a:xfrm>
            <a:off x="785786" y="1785926"/>
            <a:ext cx="7358114" cy="857256"/>
            <a:chOff x="785786" y="2000240"/>
            <a:chExt cx="7358114" cy="1071570"/>
          </a:xfrm>
        </p:grpSpPr>
        <p:sp>
          <p:nvSpPr>
            <p:cNvPr id="57" name="모서리가 둥근 직사각형 56"/>
            <p:cNvSpPr/>
            <p:nvPr/>
          </p:nvSpPr>
          <p:spPr>
            <a:xfrm>
              <a:off x="785786" y="2000240"/>
              <a:ext cx="7358114" cy="107157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8" name="타원 17"/>
            <p:cNvSpPr/>
            <p:nvPr/>
          </p:nvSpPr>
          <p:spPr>
            <a:xfrm>
              <a:off x="1000100" y="2214554"/>
              <a:ext cx="1643074" cy="62012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Contents</a:t>
              </a:r>
            </a:p>
            <a:p>
              <a:pPr algn="ctr"/>
              <a:r>
                <a:rPr lang="en-US" altLang="ko-KR" sz="1400" dirty="0" smtClean="0"/>
                <a:t>Master 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</p:grpSp>
      <p:pic>
        <p:nvPicPr>
          <p:cNvPr id="4" name="Picture 53" descr="바닥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4282" y="3071834"/>
            <a:ext cx="8715436" cy="3500438"/>
          </a:xfrm>
          <a:prstGeom prst="rect">
            <a:avLst/>
          </a:prstGeom>
          <a:noFill/>
        </p:spPr>
      </p:pic>
      <p:sp>
        <p:nvSpPr>
          <p:cNvPr id="11" name="제목 1"/>
          <p:cNvSpPr txBox="1">
            <a:spLocks/>
          </p:cNvSpPr>
          <p:nvPr/>
        </p:nvSpPr>
        <p:spPr>
          <a:xfrm>
            <a:off x="285720" y="0"/>
            <a:ext cx="877253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000" dirty="0" err="1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서버별</a:t>
            </a:r>
            <a:r>
              <a:rPr lang="ko-KR" altLang="en-US" sz="4000" dirty="0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역할</a:t>
            </a:r>
            <a:endParaRPr kumimoji="0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n-cs"/>
            </a:endParaRPr>
          </a:p>
        </p:txBody>
      </p:sp>
      <p:grpSp>
        <p:nvGrpSpPr>
          <p:cNvPr id="3" name="그룹 64"/>
          <p:cNvGrpSpPr/>
          <p:nvPr/>
        </p:nvGrpSpPr>
        <p:grpSpPr>
          <a:xfrm>
            <a:off x="785786" y="2750762"/>
            <a:ext cx="7358114" cy="714380"/>
            <a:chOff x="785786" y="3286124"/>
            <a:chExt cx="7358114" cy="1071570"/>
          </a:xfrm>
        </p:grpSpPr>
        <p:sp>
          <p:nvSpPr>
            <p:cNvPr id="63" name="모서리가 둥근 직사각형 62"/>
            <p:cNvSpPr/>
            <p:nvPr/>
          </p:nvSpPr>
          <p:spPr>
            <a:xfrm>
              <a:off x="785786" y="3286124"/>
              <a:ext cx="7358114" cy="107157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/>
          </p:nvSpPr>
          <p:spPr>
            <a:xfrm>
              <a:off x="954540" y="3429000"/>
              <a:ext cx="1788699" cy="556119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World 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sp>
          <p:nvSpPr>
            <p:cNvPr id="29" name="타원 28"/>
            <p:cNvSpPr/>
            <p:nvPr/>
          </p:nvSpPr>
          <p:spPr>
            <a:xfrm>
              <a:off x="1000100" y="3500438"/>
              <a:ext cx="1788699" cy="556119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World 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  <p:sp>
          <p:nvSpPr>
            <p:cNvPr id="30" name="타원 29"/>
            <p:cNvSpPr/>
            <p:nvPr/>
          </p:nvSpPr>
          <p:spPr>
            <a:xfrm>
              <a:off x="1071538" y="3587261"/>
              <a:ext cx="1788699" cy="556119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World 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</p:grpSp>
      <p:sp>
        <p:nvSpPr>
          <p:cNvPr id="33" name="직사각형 32"/>
          <p:cNvSpPr/>
          <p:nvPr/>
        </p:nvSpPr>
        <p:spPr>
          <a:xfrm>
            <a:off x="571472" y="1177742"/>
            <a:ext cx="314327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altLang="ko-KR" sz="3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Contents Layer</a:t>
            </a:r>
            <a:endParaRPr lang="en-US" altLang="ko-KR" sz="3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grpSp>
        <p:nvGrpSpPr>
          <p:cNvPr id="5" name="그룹 65"/>
          <p:cNvGrpSpPr/>
          <p:nvPr/>
        </p:nvGrpSpPr>
        <p:grpSpPr>
          <a:xfrm>
            <a:off x="785786" y="5643578"/>
            <a:ext cx="7358114" cy="714380"/>
            <a:chOff x="785786" y="4643446"/>
            <a:chExt cx="7358114" cy="1428760"/>
          </a:xfrm>
        </p:grpSpPr>
        <p:sp>
          <p:nvSpPr>
            <p:cNvPr id="61" name="모서리가 둥근 직사각형 60"/>
            <p:cNvSpPr/>
            <p:nvPr/>
          </p:nvSpPr>
          <p:spPr>
            <a:xfrm>
              <a:off x="785786" y="4643446"/>
              <a:ext cx="7358114" cy="142876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6" name="순서도: 자기 디스크 125"/>
            <p:cNvSpPr/>
            <p:nvPr/>
          </p:nvSpPr>
          <p:spPr>
            <a:xfrm>
              <a:off x="1214414" y="4857760"/>
              <a:ext cx="928694" cy="1071570"/>
            </a:xfrm>
            <a:prstGeom prst="flowChartMagneticDisk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Contents</a:t>
              </a:r>
              <a:br>
                <a:rPr lang="en-US" altLang="ko-KR" sz="12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</a:br>
              <a:r>
                <a:rPr lang="en-US" altLang="ko-KR" sz="12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DB</a:t>
              </a:r>
              <a:endParaRPr lang="ko-KR" altLang="en-US" sz="1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928926" y="5715016"/>
            <a:ext cx="48577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sz="1400" dirty="0" smtClean="0">
                <a:solidFill>
                  <a:schemeClr val="bg2"/>
                </a:solidFill>
              </a:rPr>
              <a:t>캐릭터</a:t>
            </a:r>
            <a:r>
              <a:rPr lang="en-US" altLang="ko-KR" sz="1400" dirty="0" smtClean="0">
                <a:solidFill>
                  <a:schemeClr val="bg2"/>
                </a:solidFill>
              </a:rPr>
              <a:t>(Character) </a:t>
            </a:r>
            <a:r>
              <a:rPr lang="ko-KR" altLang="en-US" sz="1400" dirty="0" smtClean="0">
                <a:solidFill>
                  <a:schemeClr val="bg2"/>
                </a:solidFill>
              </a:rPr>
              <a:t>정보</a:t>
            </a:r>
            <a:endParaRPr lang="en-US" altLang="ko-KR" sz="1400" dirty="0" smtClean="0">
              <a:solidFill>
                <a:schemeClr val="bg2"/>
              </a:solidFill>
            </a:endParaRPr>
          </a:p>
          <a:p>
            <a:pPr marL="342900" indent="-342900">
              <a:buAutoNum type="arabicPeriod"/>
            </a:pPr>
            <a:r>
              <a:rPr lang="en-US" altLang="ko-KR" sz="1400" dirty="0" smtClean="0">
                <a:solidFill>
                  <a:schemeClr val="bg2"/>
                </a:solidFill>
              </a:rPr>
              <a:t>Item, Skill, Quest, Inventory, Chest, Guild </a:t>
            </a:r>
            <a:r>
              <a:rPr lang="ko-KR" altLang="en-US" sz="1400" dirty="0" smtClean="0">
                <a:solidFill>
                  <a:schemeClr val="bg2"/>
                </a:solidFill>
              </a:rPr>
              <a:t>정보</a:t>
            </a:r>
            <a:r>
              <a:rPr lang="en-US" altLang="ko-KR" sz="1400" dirty="0" smtClean="0">
                <a:solidFill>
                  <a:schemeClr val="bg2"/>
                </a:solidFill>
              </a:rPr>
              <a:t>…</a:t>
            </a:r>
          </a:p>
          <a:p>
            <a:pPr marL="342900" indent="-342900">
              <a:buAutoNum type="arabicPeriod"/>
            </a:pPr>
            <a:endParaRPr lang="en-US" altLang="ko-KR" sz="1400" dirty="0" smtClean="0">
              <a:solidFill>
                <a:schemeClr val="bg2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928926" y="2750762"/>
            <a:ext cx="514353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sz="1300" dirty="0" smtClean="0">
                <a:solidFill>
                  <a:schemeClr val="bg2"/>
                </a:solidFill>
              </a:rPr>
              <a:t>Contents Master </a:t>
            </a:r>
            <a:r>
              <a:rPr lang="ko-KR" altLang="en-US" sz="1300" dirty="0" smtClean="0">
                <a:solidFill>
                  <a:schemeClr val="bg2"/>
                </a:solidFill>
              </a:rPr>
              <a:t>서버에 접속하여 인증절차를 통과한다</a:t>
            </a:r>
            <a:r>
              <a:rPr lang="en-US" altLang="ko-KR" sz="1300" dirty="0" smtClean="0">
                <a:solidFill>
                  <a:schemeClr val="bg2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sz="1300" dirty="0" smtClean="0">
                <a:solidFill>
                  <a:schemeClr val="bg2"/>
                </a:solidFill>
              </a:rPr>
              <a:t>지역 정보를 가진다</a:t>
            </a:r>
            <a:r>
              <a:rPr lang="en-US" altLang="ko-KR" sz="1300" dirty="0" smtClean="0">
                <a:solidFill>
                  <a:schemeClr val="bg2"/>
                </a:solidFill>
              </a:rPr>
              <a:t>.(</a:t>
            </a:r>
            <a:r>
              <a:rPr lang="ko-KR" altLang="en-US" sz="1300" dirty="0" smtClean="0">
                <a:solidFill>
                  <a:schemeClr val="bg2"/>
                </a:solidFill>
              </a:rPr>
              <a:t>일반필드</a:t>
            </a:r>
            <a:r>
              <a:rPr lang="en-US" altLang="ko-KR" sz="1300" dirty="0" smtClean="0">
                <a:solidFill>
                  <a:schemeClr val="bg2"/>
                </a:solidFill>
              </a:rPr>
              <a:t>, </a:t>
            </a:r>
            <a:r>
              <a:rPr lang="ko-KR" altLang="en-US" sz="1300" dirty="0" err="1" smtClean="0">
                <a:solidFill>
                  <a:schemeClr val="bg2"/>
                </a:solidFill>
              </a:rPr>
              <a:t>인스턴스</a:t>
            </a:r>
            <a:r>
              <a:rPr lang="ko-KR" altLang="en-US" sz="1300" dirty="0" smtClean="0">
                <a:solidFill>
                  <a:schemeClr val="bg2"/>
                </a:solidFill>
              </a:rPr>
              <a:t> </a:t>
            </a:r>
            <a:r>
              <a:rPr lang="ko-KR" altLang="en-US" sz="1300" dirty="0" err="1" smtClean="0">
                <a:solidFill>
                  <a:schemeClr val="bg2"/>
                </a:solidFill>
              </a:rPr>
              <a:t>던전</a:t>
            </a:r>
            <a:r>
              <a:rPr lang="en-US" altLang="ko-KR" sz="1300" dirty="0" smtClean="0">
                <a:solidFill>
                  <a:schemeClr val="bg2"/>
                </a:solidFill>
              </a:rPr>
              <a:t>, </a:t>
            </a:r>
            <a:r>
              <a:rPr lang="ko-KR" altLang="en-US" sz="1300" dirty="0" smtClean="0">
                <a:solidFill>
                  <a:schemeClr val="bg2"/>
                </a:solidFill>
              </a:rPr>
              <a:t>좌표</a:t>
            </a:r>
            <a:r>
              <a:rPr lang="en-US" altLang="ko-KR" sz="1300" dirty="0" smtClean="0">
                <a:solidFill>
                  <a:schemeClr val="bg2"/>
                </a:solidFill>
              </a:rPr>
              <a:t>, Region …)</a:t>
            </a:r>
          </a:p>
          <a:p>
            <a:pPr marL="342900" indent="-342900">
              <a:buAutoNum type="arabicPeriod"/>
            </a:pPr>
            <a:r>
              <a:rPr lang="en-US" altLang="ko-KR" sz="1300" dirty="0" smtClean="0">
                <a:solidFill>
                  <a:schemeClr val="bg2"/>
                </a:solidFill>
              </a:rPr>
              <a:t>Mobile </a:t>
            </a:r>
            <a:r>
              <a:rPr lang="ko-KR" altLang="en-US" sz="1300" dirty="0" smtClean="0">
                <a:solidFill>
                  <a:schemeClr val="bg2"/>
                </a:solidFill>
              </a:rPr>
              <a:t>객체</a:t>
            </a:r>
            <a:r>
              <a:rPr lang="en-US" altLang="ko-KR" sz="1300" dirty="0" smtClean="0">
                <a:solidFill>
                  <a:schemeClr val="bg2"/>
                </a:solidFill>
              </a:rPr>
              <a:t>(PC</a:t>
            </a:r>
            <a:r>
              <a:rPr lang="ko-KR" altLang="en-US" sz="1300" dirty="0" smtClean="0">
                <a:solidFill>
                  <a:schemeClr val="bg2"/>
                </a:solidFill>
              </a:rPr>
              <a:t>와 </a:t>
            </a:r>
            <a:r>
              <a:rPr lang="en-US" altLang="ko-KR" sz="1300" dirty="0" smtClean="0">
                <a:solidFill>
                  <a:schemeClr val="bg2"/>
                </a:solidFill>
              </a:rPr>
              <a:t>NPC)</a:t>
            </a:r>
            <a:r>
              <a:rPr lang="ko-KR" altLang="en-US" sz="1300" dirty="0" smtClean="0">
                <a:solidFill>
                  <a:schemeClr val="bg2"/>
                </a:solidFill>
              </a:rPr>
              <a:t>가 이동할 수 있는 기반이 된다</a:t>
            </a:r>
            <a:r>
              <a:rPr lang="en-US" altLang="ko-KR" sz="1300" dirty="0" smtClean="0">
                <a:solidFill>
                  <a:schemeClr val="bg2"/>
                </a:solidFill>
              </a:rPr>
              <a:t>.</a:t>
            </a:r>
          </a:p>
          <a:p>
            <a:pPr marL="342900" indent="-342900">
              <a:buAutoNum type="arabicPeriod"/>
            </a:pPr>
            <a:endParaRPr lang="en-US" altLang="ko-KR" sz="1300" dirty="0" smtClean="0">
              <a:solidFill>
                <a:schemeClr val="bg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28926" y="1857364"/>
            <a:ext cx="514353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sz="1300" dirty="0" smtClean="0">
                <a:solidFill>
                  <a:schemeClr val="bg2"/>
                </a:solidFill>
              </a:rPr>
              <a:t>Common</a:t>
            </a:r>
            <a:r>
              <a:rPr lang="ko-KR" altLang="en-US" sz="1300" dirty="0" smtClean="0">
                <a:solidFill>
                  <a:schemeClr val="bg2"/>
                </a:solidFill>
              </a:rPr>
              <a:t> </a:t>
            </a:r>
            <a:r>
              <a:rPr lang="en-US" altLang="ko-KR" sz="1300" dirty="0" smtClean="0">
                <a:solidFill>
                  <a:schemeClr val="bg2"/>
                </a:solidFill>
              </a:rPr>
              <a:t>Master </a:t>
            </a:r>
            <a:r>
              <a:rPr lang="ko-KR" altLang="en-US" sz="1300" dirty="0" smtClean="0">
                <a:solidFill>
                  <a:schemeClr val="bg2"/>
                </a:solidFill>
              </a:rPr>
              <a:t>서버에 접속하여</a:t>
            </a:r>
            <a:r>
              <a:rPr lang="en-US" altLang="ko-KR" sz="1300" dirty="0" smtClean="0">
                <a:solidFill>
                  <a:schemeClr val="bg2"/>
                </a:solidFill>
              </a:rPr>
              <a:t/>
            </a:r>
            <a:br>
              <a:rPr lang="en-US" altLang="ko-KR" sz="1300" dirty="0" smtClean="0">
                <a:solidFill>
                  <a:schemeClr val="bg2"/>
                </a:solidFill>
              </a:rPr>
            </a:br>
            <a:r>
              <a:rPr lang="ko-KR" altLang="en-US" sz="1300" dirty="0" smtClean="0">
                <a:solidFill>
                  <a:schemeClr val="bg2"/>
                </a:solidFill>
              </a:rPr>
              <a:t>하위의 모든 서버 정보를 받는다</a:t>
            </a:r>
            <a:r>
              <a:rPr lang="en-US" altLang="ko-KR" sz="1300" dirty="0" smtClean="0">
                <a:solidFill>
                  <a:schemeClr val="bg2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sz="1300" dirty="0" smtClean="0">
                <a:solidFill>
                  <a:schemeClr val="bg2"/>
                </a:solidFill>
              </a:rPr>
              <a:t>각 하위 서버들의 정보를 수집한다</a:t>
            </a:r>
            <a:r>
              <a:rPr lang="en-US" altLang="ko-KR" sz="1300" dirty="0" smtClean="0">
                <a:solidFill>
                  <a:schemeClr val="bg2"/>
                </a:solidFill>
              </a:rPr>
              <a:t>.(Common Master</a:t>
            </a:r>
            <a:r>
              <a:rPr lang="ko-KR" altLang="en-US" sz="1300" dirty="0" smtClean="0">
                <a:solidFill>
                  <a:schemeClr val="bg2"/>
                </a:solidFill>
              </a:rPr>
              <a:t>에 전달</a:t>
            </a:r>
            <a:r>
              <a:rPr lang="en-US" altLang="ko-KR" sz="1300" dirty="0" smtClean="0">
                <a:solidFill>
                  <a:schemeClr val="bg2"/>
                </a:solidFill>
              </a:rPr>
              <a:t>)</a:t>
            </a:r>
          </a:p>
        </p:txBody>
      </p:sp>
      <p:grpSp>
        <p:nvGrpSpPr>
          <p:cNvPr id="6" name="그룹 64"/>
          <p:cNvGrpSpPr/>
          <p:nvPr/>
        </p:nvGrpSpPr>
        <p:grpSpPr>
          <a:xfrm>
            <a:off x="785786" y="4429132"/>
            <a:ext cx="7358114" cy="1143008"/>
            <a:chOff x="785786" y="3286124"/>
            <a:chExt cx="7358114" cy="1071570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785786" y="3286124"/>
              <a:ext cx="7358114" cy="107157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4" name="타원 23"/>
            <p:cNvSpPr/>
            <p:nvPr/>
          </p:nvSpPr>
          <p:spPr>
            <a:xfrm>
              <a:off x="928662" y="3429000"/>
              <a:ext cx="1788699" cy="556119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PC / NPC</a:t>
              </a:r>
            </a:p>
            <a:p>
              <a:pPr algn="ctr"/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928926" y="4429132"/>
            <a:ext cx="514353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altLang="ko-KR" sz="1300" dirty="0" smtClean="0">
                <a:solidFill>
                  <a:schemeClr val="bg2"/>
                </a:solidFill>
              </a:rPr>
              <a:t>Contents Master </a:t>
            </a:r>
            <a:r>
              <a:rPr lang="ko-KR" altLang="en-US" sz="1300" dirty="0" smtClean="0">
                <a:solidFill>
                  <a:schemeClr val="bg2"/>
                </a:solidFill>
              </a:rPr>
              <a:t>서버에 접속하여 인증절차를 통과한다</a:t>
            </a:r>
            <a:r>
              <a:rPr lang="en-US" altLang="ko-KR" sz="1300" dirty="0" smtClean="0">
                <a:solidFill>
                  <a:schemeClr val="bg2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US" altLang="ko-KR" sz="1300" dirty="0" smtClean="0">
                <a:solidFill>
                  <a:schemeClr val="bg2"/>
                </a:solidFill>
              </a:rPr>
              <a:t>Session </a:t>
            </a:r>
            <a:r>
              <a:rPr lang="ko-KR" altLang="en-US" sz="1300" dirty="0" smtClean="0">
                <a:solidFill>
                  <a:schemeClr val="bg2"/>
                </a:solidFill>
              </a:rPr>
              <a:t>서버로부터 </a:t>
            </a:r>
            <a:r>
              <a:rPr lang="en-US" altLang="ko-KR" sz="1300" dirty="0" smtClean="0">
                <a:solidFill>
                  <a:schemeClr val="bg2"/>
                </a:solidFill>
              </a:rPr>
              <a:t>PC</a:t>
            </a:r>
            <a:r>
              <a:rPr lang="ko-KR" altLang="en-US" sz="1300" dirty="0" smtClean="0">
                <a:solidFill>
                  <a:schemeClr val="bg2"/>
                </a:solidFill>
              </a:rPr>
              <a:t>의 입력을 받아 </a:t>
            </a:r>
            <a:r>
              <a:rPr lang="en-US" altLang="ko-KR" sz="1300" dirty="0" smtClean="0">
                <a:solidFill>
                  <a:schemeClr val="bg2"/>
                </a:solidFill>
              </a:rPr>
              <a:t>Object</a:t>
            </a:r>
            <a:r>
              <a:rPr lang="ko-KR" altLang="en-US" sz="1300" dirty="0" smtClean="0">
                <a:solidFill>
                  <a:schemeClr val="bg2"/>
                </a:solidFill>
              </a:rPr>
              <a:t>를 생성하고 </a:t>
            </a:r>
            <a:r>
              <a:rPr lang="en-US" altLang="ko-KR" sz="1300" dirty="0" smtClean="0">
                <a:solidFill>
                  <a:schemeClr val="bg2"/>
                </a:solidFill>
              </a:rPr>
              <a:t>World </a:t>
            </a:r>
            <a:r>
              <a:rPr lang="ko-KR" altLang="en-US" sz="1300" dirty="0" smtClean="0">
                <a:solidFill>
                  <a:schemeClr val="bg2"/>
                </a:solidFill>
              </a:rPr>
              <a:t>서버에 접속한다</a:t>
            </a:r>
            <a:r>
              <a:rPr lang="en-US" altLang="ko-KR" sz="1300" dirty="0" smtClean="0">
                <a:solidFill>
                  <a:schemeClr val="bg2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US" altLang="ko-KR" sz="1300" dirty="0" smtClean="0">
                <a:solidFill>
                  <a:schemeClr val="bg2"/>
                </a:solidFill>
              </a:rPr>
              <a:t>AI </a:t>
            </a:r>
            <a:r>
              <a:rPr lang="ko-KR" altLang="en-US" sz="1300" dirty="0" smtClean="0">
                <a:solidFill>
                  <a:schemeClr val="bg2"/>
                </a:solidFill>
              </a:rPr>
              <a:t> 서버로부터 </a:t>
            </a:r>
            <a:r>
              <a:rPr lang="en-US" altLang="ko-KR" sz="1300" dirty="0" smtClean="0">
                <a:solidFill>
                  <a:schemeClr val="bg2"/>
                </a:solidFill>
              </a:rPr>
              <a:t>NPC</a:t>
            </a:r>
            <a:r>
              <a:rPr lang="ko-KR" altLang="en-US" sz="1300" dirty="0" smtClean="0">
                <a:solidFill>
                  <a:schemeClr val="bg2"/>
                </a:solidFill>
              </a:rPr>
              <a:t>의 입력을 받아 </a:t>
            </a:r>
            <a:r>
              <a:rPr lang="en-US" altLang="ko-KR" sz="1300" dirty="0" smtClean="0">
                <a:solidFill>
                  <a:schemeClr val="bg2"/>
                </a:solidFill>
              </a:rPr>
              <a:t>Object</a:t>
            </a:r>
            <a:r>
              <a:rPr lang="ko-KR" altLang="en-US" sz="1300" dirty="0" smtClean="0">
                <a:solidFill>
                  <a:schemeClr val="bg2"/>
                </a:solidFill>
              </a:rPr>
              <a:t>를 생성하고</a:t>
            </a:r>
            <a:r>
              <a:rPr lang="en-US" altLang="ko-KR" sz="1300" dirty="0" smtClean="0">
                <a:solidFill>
                  <a:schemeClr val="bg2"/>
                </a:solidFill>
              </a:rPr>
              <a:t/>
            </a:r>
            <a:br>
              <a:rPr lang="en-US" altLang="ko-KR" sz="1300" dirty="0" smtClean="0">
                <a:solidFill>
                  <a:schemeClr val="bg2"/>
                </a:solidFill>
              </a:rPr>
            </a:br>
            <a:r>
              <a:rPr lang="en-US" altLang="ko-KR" sz="1300" dirty="0" smtClean="0">
                <a:solidFill>
                  <a:schemeClr val="bg2"/>
                </a:solidFill>
              </a:rPr>
              <a:t>World </a:t>
            </a:r>
            <a:r>
              <a:rPr lang="ko-KR" altLang="en-US" sz="1300" dirty="0" smtClean="0">
                <a:solidFill>
                  <a:schemeClr val="bg2"/>
                </a:solidFill>
              </a:rPr>
              <a:t>서버에 접속한다</a:t>
            </a:r>
            <a:r>
              <a:rPr lang="en-US" altLang="ko-KR" sz="1300" dirty="0" smtClean="0">
                <a:solidFill>
                  <a:schemeClr val="bg2"/>
                </a:solidFill>
              </a:rPr>
              <a:t>.</a:t>
            </a:r>
          </a:p>
        </p:txBody>
      </p:sp>
      <p:grpSp>
        <p:nvGrpSpPr>
          <p:cNvPr id="22" name="그룹 64"/>
          <p:cNvGrpSpPr/>
          <p:nvPr/>
        </p:nvGrpSpPr>
        <p:grpSpPr>
          <a:xfrm>
            <a:off x="785786" y="3571876"/>
            <a:ext cx="7358114" cy="785818"/>
            <a:chOff x="785786" y="3286124"/>
            <a:chExt cx="7358114" cy="1071570"/>
          </a:xfrm>
        </p:grpSpPr>
        <p:sp>
          <p:nvSpPr>
            <p:cNvPr id="26" name="모서리가 둥근 직사각형 25"/>
            <p:cNvSpPr/>
            <p:nvPr/>
          </p:nvSpPr>
          <p:spPr>
            <a:xfrm>
              <a:off x="785786" y="3286124"/>
              <a:ext cx="7358114" cy="107157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7" name="타원 26"/>
            <p:cNvSpPr/>
            <p:nvPr/>
          </p:nvSpPr>
          <p:spPr>
            <a:xfrm>
              <a:off x="928662" y="3429000"/>
              <a:ext cx="1788699" cy="556119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AI </a:t>
              </a:r>
              <a:r>
                <a:rPr lang="ko-KR" altLang="en-US" sz="1400" dirty="0" smtClean="0"/>
                <a:t>서버</a:t>
              </a:r>
              <a:endParaRPr lang="ko-KR" altLang="en-US" sz="1400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928926" y="3643314"/>
            <a:ext cx="514353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sz="1300" dirty="0" smtClean="0">
                <a:solidFill>
                  <a:schemeClr val="bg2"/>
                </a:solidFill>
              </a:rPr>
              <a:t>Contents Master </a:t>
            </a:r>
            <a:r>
              <a:rPr lang="ko-KR" altLang="en-US" sz="1300" dirty="0" smtClean="0">
                <a:solidFill>
                  <a:schemeClr val="bg2"/>
                </a:solidFill>
              </a:rPr>
              <a:t>서버에 접속하여 인증절차를 통과한다</a:t>
            </a:r>
            <a:r>
              <a:rPr lang="en-US" altLang="ko-KR" sz="1300" dirty="0" smtClean="0">
                <a:solidFill>
                  <a:schemeClr val="bg2"/>
                </a:solidFill>
              </a:rPr>
              <a:t>.</a:t>
            </a:r>
          </a:p>
          <a:p>
            <a:pPr marL="342900" indent="-342900">
              <a:buAutoNum type="arabicPeriod"/>
            </a:pPr>
            <a:endParaRPr lang="en-US" altLang="ko-KR" sz="1300" dirty="0" smtClean="0">
              <a:solidFill>
                <a:schemeClr val="bg2"/>
              </a:solidFill>
            </a:endParaRPr>
          </a:p>
          <a:p>
            <a:pPr marL="342900" indent="-342900">
              <a:buAutoNum type="arabicPeriod"/>
            </a:pPr>
            <a:r>
              <a:rPr lang="en-US" altLang="ko-KR" sz="1300" dirty="0" smtClean="0">
                <a:solidFill>
                  <a:schemeClr val="bg2"/>
                </a:solidFill>
              </a:rPr>
              <a:t>NPC</a:t>
            </a:r>
            <a:r>
              <a:rPr lang="ko-KR" altLang="en-US" sz="1300" dirty="0" smtClean="0">
                <a:solidFill>
                  <a:schemeClr val="bg2"/>
                </a:solidFill>
              </a:rPr>
              <a:t>의 두뇌에 해당하는 인공지능 처리를 담당한다</a:t>
            </a:r>
            <a:r>
              <a:rPr lang="en-US" altLang="ko-KR" sz="1300" dirty="0" smtClean="0">
                <a:solidFill>
                  <a:schemeClr val="bg2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직사각형 31"/>
          <p:cNvSpPr/>
          <p:nvPr/>
        </p:nvSpPr>
        <p:spPr>
          <a:xfrm>
            <a:off x="571472" y="1179579"/>
            <a:ext cx="7929618" cy="5106941"/>
          </a:xfrm>
          <a:prstGeom prst="rect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" name="Picture 53" descr="바닥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4282" y="3071834"/>
            <a:ext cx="8715436" cy="3500438"/>
          </a:xfrm>
          <a:prstGeom prst="rect">
            <a:avLst/>
          </a:prstGeom>
          <a:noFill/>
        </p:spPr>
      </p:pic>
      <p:sp>
        <p:nvSpPr>
          <p:cNvPr id="11" name="제목 1"/>
          <p:cNvSpPr txBox="1">
            <a:spLocks/>
          </p:cNvSpPr>
          <p:nvPr/>
        </p:nvSpPr>
        <p:spPr>
          <a:xfrm>
            <a:off x="285720" y="0"/>
            <a:ext cx="877253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4000" dirty="0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WMI </a:t>
            </a:r>
            <a:r>
              <a:rPr lang="ko-KR" altLang="en-US" sz="4000" dirty="0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스크립트에 의한 자동화</a:t>
            </a:r>
            <a:endParaRPr kumimoji="0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n-cs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571472" y="1177742"/>
            <a:ext cx="5572164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altLang="ko-KR" sz="3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1. </a:t>
            </a:r>
            <a:r>
              <a:rPr lang="ko-KR" altLang="en-US" sz="3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프로세스 </a:t>
            </a:r>
            <a:r>
              <a:rPr lang="ko-KR" altLang="en-US" sz="30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종료시</a:t>
            </a:r>
            <a:r>
              <a:rPr lang="ko-KR" altLang="en-US" sz="3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자동 시작</a:t>
            </a:r>
            <a:endParaRPr lang="en-US" altLang="ko-KR" sz="3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grpSp>
        <p:nvGrpSpPr>
          <p:cNvPr id="38" name="그룹 37"/>
          <p:cNvGrpSpPr/>
          <p:nvPr/>
        </p:nvGrpSpPr>
        <p:grpSpPr>
          <a:xfrm>
            <a:off x="785786" y="2071678"/>
            <a:ext cx="7358114" cy="3643338"/>
            <a:chOff x="785786" y="1785926"/>
            <a:chExt cx="7358114" cy="3643338"/>
          </a:xfrm>
        </p:grpSpPr>
        <p:sp>
          <p:nvSpPr>
            <p:cNvPr id="34" name="모서리가 둥근 직사각형 33"/>
            <p:cNvSpPr/>
            <p:nvPr/>
          </p:nvSpPr>
          <p:spPr>
            <a:xfrm>
              <a:off x="785786" y="1785926"/>
              <a:ext cx="7358114" cy="3643338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1071538" y="2143116"/>
              <a:ext cx="357190" cy="300039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/>
                <a:t>시</a:t>
              </a:r>
              <a:endParaRPr lang="en-US" altLang="ko-KR" dirty="0" smtClean="0"/>
            </a:p>
            <a:p>
              <a:pPr algn="ctr"/>
              <a:endParaRPr lang="en-US" altLang="ko-KR" dirty="0" smtClean="0"/>
            </a:p>
            <a:p>
              <a:pPr algn="ctr"/>
              <a:r>
                <a:rPr lang="ko-KR" altLang="en-US" dirty="0" smtClean="0"/>
                <a:t>나</a:t>
              </a:r>
              <a:endParaRPr lang="en-US" altLang="ko-KR" dirty="0" smtClean="0"/>
            </a:p>
            <a:p>
              <a:pPr algn="ctr"/>
              <a:endParaRPr lang="en-US" altLang="ko-KR" dirty="0" smtClean="0"/>
            </a:p>
            <a:p>
              <a:pPr algn="ctr"/>
              <a:r>
                <a:rPr lang="ko-KR" altLang="en-US" dirty="0" smtClean="0"/>
                <a:t>리</a:t>
              </a:r>
              <a:endParaRPr lang="en-US" altLang="ko-KR" dirty="0" smtClean="0"/>
            </a:p>
            <a:p>
              <a:pPr algn="ctr"/>
              <a:endParaRPr lang="en-US" altLang="ko-KR" dirty="0" smtClean="0"/>
            </a:p>
            <a:p>
              <a:pPr algn="ctr"/>
              <a:r>
                <a:rPr lang="ko-KR" altLang="en-US" dirty="0" smtClean="0"/>
                <a:t>오</a:t>
              </a:r>
              <a:endParaRPr lang="ko-KR" alt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643042" y="2121796"/>
              <a:ext cx="6286544" cy="3093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ko-KR" altLang="en-US" sz="1300" dirty="0" smtClean="0">
                  <a:solidFill>
                    <a:schemeClr val="bg2"/>
                  </a:solidFill>
                </a:rPr>
                <a:t>메모장을 실행합니다</a:t>
              </a:r>
              <a:r>
                <a:rPr lang="en-US" altLang="ko-KR" sz="1300" dirty="0" smtClean="0">
                  <a:solidFill>
                    <a:schemeClr val="bg2"/>
                  </a:solidFill>
                </a:rPr>
                <a:t>.</a:t>
              </a:r>
            </a:p>
            <a:p>
              <a:pPr marL="342900" indent="-342900">
                <a:buAutoNum type="arabicPeriod"/>
              </a:pPr>
              <a:endParaRPr lang="en-US" altLang="ko-KR" sz="1300" dirty="0" smtClean="0">
                <a:solidFill>
                  <a:schemeClr val="bg2"/>
                </a:solidFill>
              </a:endParaRPr>
            </a:p>
            <a:p>
              <a:pPr marL="342900" indent="-342900">
                <a:buAutoNum type="arabicPeriod"/>
              </a:pPr>
              <a:r>
                <a:rPr lang="en-US" altLang="ko-KR" sz="1300" dirty="0" smtClean="0">
                  <a:solidFill>
                    <a:schemeClr val="bg2"/>
                  </a:solidFill>
                </a:rPr>
                <a:t>Notepad_Restart.vbs</a:t>
              </a:r>
              <a:r>
                <a:rPr lang="ko-KR" altLang="en-US" sz="1300" dirty="0" smtClean="0">
                  <a:solidFill>
                    <a:schemeClr val="bg2"/>
                  </a:solidFill>
                </a:rPr>
                <a:t>를 실행합니다</a:t>
              </a:r>
              <a:r>
                <a:rPr lang="en-US" altLang="ko-KR" sz="1300" dirty="0" smtClean="0">
                  <a:solidFill>
                    <a:schemeClr val="bg2"/>
                  </a:solidFill>
                </a:rPr>
                <a:t>.</a:t>
              </a:r>
            </a:p>
            <a:p>
              <a:pPr marL="342900" indent="-342900">
                <a:buAutoNum type="arabicPeriod"/>
              </a:pPr>
              <a:endParaRPr lang="en-US" altLang="ko-KR" sz="1300" dirty="0" smtClean="0">
                <a:solidFill>
                  <a:schemeClr val="bg2"/>
                </a:solidFill>
              </a:endParaRPr>
            </a:p>
            <a:p>
              <a:pPr marL="342900" indent="-342900">
                <a:buAutoNum type="arabicPeriod"/>
              </a:pPr>
              <a:r>
                <a:rPr lang="ko-KR" altLang="en-US" sz="1300" dirty="0" smtClean="0">
                  <a:solidFill>
                    <a:schemeClr val="bg2"/>
                  </a:solidFill>
                </a:rPr>
                <a:t>메모장을 종료시킵니다</a:t>
              </a:r>
              <a:r>
                <a:rPr lang="en-US" altLang="ko-KR" sz="1300" dirty="0" smtClean="0">
                  <a:solidFill>
                    <a:schemeClr val="bg2"/>
                  </a:solidFill>
                </a:rPr>
                <a:t>.</a:t>
              </a:r>
            </a:p>
            <a:p>
              <a:pPr marL="342900" indent="-342900">
                <a:buAutoNum type="arabicPeriod"/>
              </a:pPr>
              <a:endParaRPr lang="en-US" altLang="ko-KR" sz="1300" dirty="0" smtClean="0">
                <a:solidFill>
                  <a:schemeClr val="bg2"/>
                </a:solidFill>
              </a:endParaRPr>
            </a:p>
            <a:p>
              <a:pPr marL="342900" indent="-342900">
                <a:buAutoNum type="arabicPeriod"/>
              </a:pPr>
              <a:r>
                <a:rPr lang="en-US" altLang="ko-KR" sz="1300" dirty="0" smtClean="0">
                  <a:solidFill>
                    <a:schemeClr val="bg2"/>
                  </a:solidFill>
                </a:rPr>
                <a:t>WMI </a:t>
              </a:r>
              <a:r>
                <a:rPr lang="ko-KR" altLang="en-US" sz="1300" dirty="0" smtClean="0">
                  <a:solidFill>
                    <a:schemeClr val="bg2"/>
                  </a:solidFill>
                </a:rPr>
                <a:t>스크립트가 </a:t>
              </a:r>
              <a:r>
                <a:rPr lang="en-US" altLang="ko-KR" sz="1300" dirty="0" smtClean="0">
                  <a:solidFill>
                    <a:schemeClr val="bg2"/>
                  </a:solidFill>
                </a:rPr>
                <a:t>“notepad.exe” </a:t>
              </a:r>
              <a:r>
                <a:rPr lang="ko-KR" altLang="en-US" sz="1300" dirty="0" smtClean="0">
                  <a:solidFill>
                    <a:schemeClr val="bg2"/>
                  </a:solidFill>
                </a:rPr>
                <a:t>프로세스가 삭제된 이벤트를 감지합니다</a:t>
              </a:r>
              <a:r>
                <a:rPr lang="en-US" altLang="ko-KR" sz="1300" dirty="0" smtClean="0">
                  <a:solidFill>
                    <a:schemeClr val="bg2"/>
                  </a:solidFill>
                </a:rPr>
                <a:t>.</a:t>
              </a:r>
            </a:p>
            <a:p>
              <a:pPr marL="342900" indent="-342900">
                <a:buAutoNum type="arabicPeriod"/>
              </a:pPr>
              <a:endParaRPr lang="en-US" altLang="ko-KR" sz="1300" dirty="0" smtClean="0">
                <a:solidFill>
                  <a:schemeClr val="bg2"/>
                </a:solidFill>
              </a:endParaRPr>
            </a:p>
            <a:p>
              <a:pPr marL="342900" indent="-342900">
                <a:buAutoNum type="arabicPeriod"/>
              </a:pPr>
              <a:r>
                <a:rPr lang="en-US" altLang="ko-KR" sz="1300" dirty="0" smtClean="0">
                  <a:solidFill>
                    <a:schemeClr val="bg2"/>
                  </a:solidFill>
                </a:rPr>
                <a:t>Notepad.exe</a:t>
              </a:r>
              <a:r>
                <a:rPr lang="ko-KR" altLang="en-US" sz="1300" dirty="0" smtClean="0">
                  <a:solidFill>
                    <a:schemeClr val="bg2"/>
                  </a:solidFill>
                </a:rPr>
                <a:t>를 실행합니다</a:t>
              </a:r>
              <a:r>
                <a:rPr lang="en-US" altLang="ko-KR" sz="1300" dirty="0" smtClean="0">
                  <a:solidFill>
                    <a:schemeClr val="bg2"/>
                  </a:solidFill>
                </a:rPr>
                <a:t>.</a:t>
              </a:r>
            </a:p>
            <a:p>
              <a:pPr marL="342900" indent="-342900">
                <a:buAutoNum type="arabicPeriod"/>
              </a:pPr>
              <a:endParaRPr lang="en-US" altLang="ko-KR" sz="1300" dirty="0" smtClean="0">
                <a:solidFill>
                  <a:schemeClr val="bg2"/>
                </a:solidFill>
              </a:endParaRPr>
            </a:p>
            <a:p>
              <a:pPr marL="342900" indent="-342900">
                <a:buAutoNum type="arabicPeriod"/>
              </a:pPr>
              <a:r>
                <a:rPr lang="ko-KR" altLang="en-US" sz="1300" dirty="0" smtClean="0">
                  <a:solidFill>
                    <a:schemeClr val="bg2"/>
                  </a:solidFill>
                </a:rPr>
                <a:t>계산기를 실행합니다</a:t>
              </a:r>
              <a:r>
                <a:rPr lang="en-US" altLang="ko-KR" sz="1300" dirty="0" smtClean="0">
                  <a:solidFill>
                    <a:schemeClr val="bg2"/>
                  </a:solidFill>
                </a:rPr>
                <a:t>.</a:t>
              </a:r>
            </a:p>
            <a:p>
              <a:pPr marL="342900" indent="-342900">
                <a:buAutoNum type="arabicPeriod"/>
              </a:pPr>
              <a:endParaRPr lang="en-US" altLang="ko-KR" sz="1300" dirty="0" smtClean="0">
                <a:solidFill>
                  <a:schemeClr val="bg2"/>
                </a:solidFill>
              </a:endParaRPr>
            </a:p>
            <a:p>
              <a:pPr marL="342900" indent="-342900">
                <a:buAutoNum type="arabicPeriod"/>
              </a:pPr>
              <a:r>
                <a:rPr lang="en-US" altLang="ko-KR" sz="1300" dirty="0" smtClean="0">
                  <a:solidFill>
                    <a:schemeClr val="bg2"/>
                  </a:solidFill>
                </a:rPr>
                <a:t>3</a:t>
              </a:r>
              <a:r>
                <a:rPr lang="ko-KR" altLang="en-US" sz="1300" dirty="0" smtClean="0">
                  <a:solidFill>
                    <a:schemeClr val="bg2"/>
                  </a:solidFill>
                </a:rPr>
                <a:t>초간 기다립니다</a:t>
              </a:r>
              <a:r>
                <a:rPr lang="en-US" altLang="ko-KR" sz="1300" dirty="0" smtClean="0">
                  <a:solidFill>
                    <a:schemeClr val="bg2"/>
                  </a:solidFill>
                </a:rPr>
                <a:t>.</a:t>
              </a:r>
            </a:p>
            <a:p>
              <a:pPr marL="342900" indent="-342900">
                <a:buAutoNum type="arabicPeriod"/>
              </a:pPr>
              <a:endParaRPr lang="en-US" altLang="ko-KR" sz="1300" dirty="0" smtClean="0">
                <a:solidFill>
                  <a:schemeClr val="bg2"/>
                </a:solidFill>
              </a:endParaRPr>
            </a:p>
            <a:p>
              <a:pPr marL="342900" indent="-342900">
                <a:buAutoNum type="arabicPeriod"/>
              </a:pPr>
              <a:r>
                <a:rPr lang="ko-KR" altLang="en-US" sz="1300" dirty="0" smtClean="0">
                  <a:solidFill>
                    <a:schemeClr val="bg2"/>
                  </a:solidFill>
                </a:rPr>
                <a:t>계산기 프로세스를 종료 시킵니다</a:t>
              </a:r>
              <a:r>
                <a:rPr lang="en-US" altLang="ko-KR" sz="1300" dirty="0" smtClean="0">
                  <a:solidFill>
                    <a:schemeClr val="bg2"/>
                  </a:solidFill>
                </a:rPr>
                <a:t>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직사각형 31"/>
          <p:cNvSpPr/>
          <p:nvPr/>
        </p:nvSpPr>
        <p:spPr>
          <a:xfrm>
            <a:off x="571472" y="1179579"/>
            <a:ext cx="7929618" cy="5106941"/>
          </a:xfrm>
          <a:prstGeom prst="rect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" name="Picture 53" descr="바닥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4282" y="3071834"/>
            <a:ext cx="8715436" cy="3500438"/>
          </a:xfrm>
          <a:prstGeom prst="rect">
            <a:avLst/>
          </a:prstGeom>
          <a:noFill/>
        </p:spPr>
      </p:pic>
      <p:sp>
        <p:nvSpPr>
          <p:cNvPr id="11" name="제목 1"/>
          <p:cNvSpPr txBox="1">
            <a:spLocks/>
          </p:cNvSpPr>
          <p:nvPr/>
        </p:nvSpPr>
        <p:spPr>
          <a:xfrm>
            <a:off x="285720" y="0"/>
            <a:ext cx="877253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4000" dirty="0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WMI </a:t>
            </a:r>
            <a:r>
              <a:rPr lang="ko-KR" altLang="en-US" sz="4000" dirty="0" smtClean="0">
                <a:solidFill>
                  <a:schemeClr val="bg1">
                    <a:lumMod val="6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스크립트에 의한 자동화</a:t>
            </a:r>
            <a:endParaRPr kumimoji="0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n-cs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571472" y="1177742"/>
            <a:ext cx="7858180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altLang="ko-KR" sz="2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2. </a:t>
            </a:r>
            <a:r>
              <a:rPr lang="ko-KR" altLang="en-US" sz="2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프로세스의 </a:t>
            </a:r>
            <a:r>
              <a:rPr lang="en-US" altLang="ko-KR" sz="2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CPU_</a:t>
            </a:r>
            <a:r>
              <a:rPr lang="ko-KR" altLang="en-US" sz="2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메모리</a:t>
            </a:r>
            <a:r>
              <a:rPr lang="en-US" altLang="ko-KR" sz="2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ko-KR" altLang="en-US" sz="2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사용량을 </a:t>
            </a:r>
            <a:r>
              <a:rPr lang="en-US" altLang="ko-KR" sz="2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Log</a:t>
            </a:r>
            <a:r>
              <a:rPr lang="ko-KR" altLang="en-US" sz="2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로 저장</a:t>
            </a:r>
            <a:endParaRPr lang="en-US" altLang="ko-KR" sz="26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grpSp>
        <p:nvGrpSpPr>
          <p:cNvPr id="2" name="그룹 37"/>
          <p:cNvGrpSpPr/>
          <p:nvPr/>
        </p:nvGrpSpPr>
        <p:grpSpPr>
          <a:xfrm>
            <a:off x="785786" y="2071678"/>
            <a:ext cx="7358114" cy="3643338"/>
            <a:chOff x="785786" y="1785926"/>
            <a:chExt cx="7358114" cy="3643338"/>
          </a:xfrm>
        </p:grpSpPr>
        <p:sp>
          <p:nvSpPr>
            <p:cNvPr id="34" name="모서리가 둥근 직사각형 33"/>
            <p:cNvSpPr/>
            <p:nvPr/>
          </p:nvSpPr>
          <p:spPr>
            <a:xfrm>
              <a:off x="785786" y="1785926"/>
              <a:ext cx="7358114" cy="3643338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1071538" y="2143116"/>
              <a:ext cx="357190" cy="300039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/>
                <a:t>시</a:t>
              </a:r>
              <a:endParaRPr lang="en-US" altLang="ko-KR" dirty="0" smtClean="0"/>
            </a:p>
            <a:p>
              <a:pPr algn="ctr"/>
              <a:endParaRPr lang="en-US" altLang="ko-KR" dirty="0" smtClean="0"/>
            </a:p>
            <a:p>
              <a:pPr algn="ctr"/>
              <a:r>
                <a:rPr lang="ko-KR" altLang="en-US" dirty="0" smtClean="0"/>
                <a:t>나</a:t>
              </a:r>
              <a:endParaRPr lang="en-US" altLang="ko-KR" dirty="0" smtClean="0"/>
            </a:p>
            <a:p>
              <a:pPr algn="ctr"/>
              <a:endParaRPr lang="en-US" altLang="ko-KR" dirty="0" smtClean="0"/>
            </a:p>
            <a:p>
              <a:pPr algn="ctr"/>
              <a:r>
                <a:rPr lang="ko-KR" altLang="en-US" dirty="0" smtClean="0"/>
                <a:t>리</a:t>
              </a:r>
              <a:endParaRPr lang="en-US" altLang="ko-KR" dirty="0" smtClean="0"/>
            </a:p>
            <a:p>
              <a:pPr algn="ctr"/>
              <a:endParaRPr lang="en-US" altLang="ko-KR" dirty="0" smtClean="0"/>
            </a:p>
            <a:p>
              <a:pPr algn="ctr"/>
              <a:r>
                <a:rPr lang="ko-KR" altLang="en-US" dirty="0" smtClean="0"/>
                <a:t>오</a:t>
              </a:r>
              <a:endParaRPr lang="ko-KR" alt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643042" y="2121796"/>
              <a:ext cx="6286544" cy="1492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en-US" altLang="ko-KR" sz="1300" dirty="0" smtClean="0">
                  <a:solidFill>
                    <a:schemeClr val="bg2"/>
                  </a:solidFill>
                </a:rPr>
                <a:t>ProcessPerformanceLog.vbs</a:t>
              </a:r>
              <a:r>
                <a:rPr lang="ko-KR" altLang="en-US" sz="1300" dirty="0" smtClean="0">
                  <a:solidFill>
                    <a:schemeClr val="bg2"/>
                  </a:solidFill>
                </a:rPr>
                <a:t>를 실행합니다</a:t>
              </a:r>
              <a:r>
                <a:rPr lang="en-US" altLang="ko-KR" sz="1300" dirty="0" smtClean="0">
                  <a:solidFill>
                    <a:schemeClr val="bg2"/>
                  </a:solidFill>
                </a:rPr>
                <a:t>.</a:t>
              </a:r>
            </a:p>
            <a:p>
              <a:pPr marL="342900" indent="-342900">
                <a:buAutoNum type="arabicPeriod"/>
              </a:pPr>
              <a:endParaRPr lang="en-US" altLang="ko-KR" sz="1300" dirty="0" smtClean="0">
                <a:solidFill>
                  <a:schemeClr val="bg2"/>
                </a:solidFill>
              </a:endParaRPr>
            </a:p>
            <a:p>
              <a:pPr marL="342900" indent="-342900">
                <a:buAutoNum type="arabicPeriod"/>
              </a:pPr>
              <a:r>
                <a:rPr lang="ko-KR" altLang="en-US" sz="1300" dirty="0" smtClean="0">
                  <a:solidFill>
                    <a:schemeClr val="bg2"/>
                  </a:solidFill>
                </a:rPr>
                <a:t>같은 폴더에 </a:t>
              </a:r>
              <a:r>
                <a:rPr lang="en-US" altLang="ko-KR" sz="1300" dirty="0" smtClean="0">
                  <a:solidFill>
                    <a:schemeClr val="bg2"/>
                  </a:solidFill>
                </a:rPr>
                <a:t>explorer_ProcessPerformanceLog.txt </a:t>
              </a:r>
              <a:r>
                <a:rPr lang="ko-KR" altLang="en-US" sz="1300" dirty="0" smtClean="0">
                  <a:solidFill>
                    <a:schemeClr val="bg2"/>
                  </a:solidFill>
                </a:rPr>
                <a:t>파일이 생성됩니다</a:t>
              </a:r>
              <a:r>
                <a:rPr lang="en-US" altLang="ko-KR" sz="1300" dirty="0" smtClean="0">
                  <a:solidFill>
                    <a:schemeClr val="bg2"/>
                  </a:solidFill>
                </a:rPr>
                <a:t>.</a:t>
              </a:r>
            </a:p>
            <a:p>
              <a:pPr marL="342900" indent="-342900">
                <a:buAutoNum type="arabicPeriod"/>
              </a:pPr>
              <a:endParaRPr lang="en-US" altLang="ko-KR" sz="1300" dirty="0" smtClean="0">
                <a:solidFill>
                  <a:schemeClr val="bg2"/>
                </a:solidFill>
              </a:endParaRPr>
            </a:p>
            <a:p>
              <a:pPr marL="342900" indent="-342900">
                <a:buAutoNum type="arabicPeriod"/>
              </a:pPr>
              <a:r>
                <a:rPr lang="en-US" altLang="ko-KR" sz="1300" dirty="0" smtClean="0">
                  <a:solidFill>
                    <a:schemeClr val="bg2"/>
                  </a:solidFill>
                </a:rPr>
                <a:t>explorer_ProcessPerformanceLog.txt </a:t>
              </a:r>
              <a:r>
                <a:rPr lang="ko-KR" altLang="en-US" sz="1300" dirty="0" smtClean="0">
                  <a:solidFill>
                    <a:schemeClr val="bg2"/>
                  </a:solidFill>
                </a:rPr>
                <a:t>파일의 복사본을 만듭니다</a:t>
              </a:r>
              <a:r>
                <a:rPr lang="en-US" altLang="ko-KR" sz="1300" dirty="0" smtClean="0">
                  <a:solidFill>
                    <a:schemeClr val="bg2"/>
                  </a:solidFill>
                </a:rPr>
                <a:t>.</a:t>
              </a:r>
            </a:p>
            <a:p>
              <a:pPr marL="342900" indent="-342900">
                <a:buAutoNum type="arabicPeriod"/>
              </a:pPr>
              <a:endParaRPr lang="en-US" altLang="ko-KR" sz="1300" dirty="0" smtClean="0">
                <a:solidFill>
                  <a:schemeClr val="bg2"/>
                </a:solidFill>
              </a:endParaRPr>
            </a:p>
            <a:p>
              <a:pPr marL="342900" indent="-342900">
                <a:buAutoNum type="arabicPeriod"/>
              </a:pPr>
              <a:r>
                <a:rPr lang="ko-KR" altLang="en-US" sz="1300" dirty="0" smtClean="0">
                  <a:solidFill>
                    <a:schemeClr val="bg2"/>
                  </a:solidFill>
                </a:rPr>
                <a:t>엑셀에 </a:t>
              </a:r>
              <a:r>
                <a:rPr lang="en-US" altLang="ko-KR" sz="1300" dirty="0" smtClean="0">
                  <a:solidFill>
                    <a:schemeClr val="bg2"/>
                  </a:solidFill>
                </a:rPr>
                <a:t>Drag &amp; Drop</a:t>
              </a:r>
              <a:r>
                <a:rPr lang="ko-KR" altLang="en-US" sz="1300" dirty="0" smtClean="0">
                  <a:solidFill>
                    <a:schemeClr val="bg2"/>
                  </a:solidFill>
                </a:rPr>
                <a:t>을 합니다</a:t>
              </a:r>
              <a:r>
                <a:rPr lang="en-US" altLang="ko-KR" sz="1300" dirty="0" smtClean="0">
                  <a:solidFill>
                    <a:schemeClr val="bg2"/>
                  </a:solidFill>
                </a:rPr>
                <a:t>.</a:t>
              </a:r>
            </a:p>
          </p:txBody>
        </p:sp>
      </p:grp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214818"/>
            <a:ext cx="6448274" cy="1200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464</Words>
  <Application>Microsoft Office PowerPoint</Application>
  <PresentationFormat>화면 슬라이드 쇼(4:3)</PresentationFormat>
  <Paragraphs>196</Paragraphs>
  <Slides>12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Office 테마</vt:lpstr>
      <vt:lpstr>온라인 게임 서버 구조 토론회  MMORPG 서버 구조 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TTF</dc:creator>
  <cp:lastModifiedBy>TTF</cp:lastModifiedBy>
  <cp:revision>72</cp:revision>
  <dcterms:created xsi:type="dcterms:W3CDTF">2009-01-14T08:58:56Z</dcterms:created>
  <dcterms:modified xsi:type="dcterms:W3CDTF">2009-01-14T15:22:22Z</dcterms:modified>
</cp:coreProperties>
</file>